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tags/tag8.xml" ContentType="application/vnd.openxmlformats-officedocument.presentationml.tags+xml"/>
  <Override PartName="/ppt/slides/slide120.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Override PartName="/ppt/slideLayouts/slideLayout269.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slideLayouts/slideLayout247.xml" ContentType="application/vnd.openxmlformats-officedocument.presentationml.slideLayout+xml"/>
  <Override PartName="/ppt/slideLayouts/slideLayout102.xml" ContentType="application/vnd.openxmlformats-officedocument.presentationml.slideLayout+xml"/>
  <Override PartName="/ppt/tags/tag16.xml" ContentType="application/vnd.openxmlformats-officedocument.presentationml.tags+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25.xml" ContentType="application/vnd.openxmlformats-officedocument.presentationml.slideLayout+xml"/>
  <Override PartName="/ppt/slideLayouts/slideLayout272.xml" ContentType="application/vnd.openxmlformats-officedocument.presentationml.slideLayout+xml"/>
  <Override PartName="/ppt/slides/slide136.xml" ContentType="application/vnd.openxmlformats-officedocument.presentationml.slide+xml"/>
  <Override PartName="/ppt/slideLayouts/slideLayout203.xml" ContentType="application/vnd.openxmlformats-officedocument.presentationml.slideLayout+xml"/>
  <Override PartName="/ppt/slideLayouts/slideLayout250.xml" ContentType="application/vnd.openxmlformats-officedocument.presentationml.slideLayout+xml"/>
  <Override PartName="/ppt/slides/slide88.xml" ContentType="application/vnd.openxmlformats-officedocument.presentationml.slide+xml"/>
  <Override PartName="/ppt/slideLayouts/slideLayout87.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Layouts/slideLayout118.xml" ContentType="application/vnd.openxmlformats-officedocument.presentationml.slideLayout+xml"/>
  <Override PartName="/ppt/slideLayouts/slideLayout165.xml" ContentType="application/vnd.openxmlformats-officedocument.presentationml.slideLayout+xml"/>
  <Default Extension="png" ContentType="image/png"/>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tags/tag5.xml" ContentType="application/vnd.openxmlformats-officedocument.presentationml.tags+xml"/>
  <Override PartName="/ppt/slides/slide44.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slides/slide22.xml" ContentType="application/vnd.openxmlformats-officedocument.presentationml.slide+xml"/>
  <Override PartName="/ppt/slideLayouts/slideLayout219.xml" ContentType="application/vnd.openxmlformats-officedocument.presentationml.slideLayout+xml"/>
  <Override PartName="/ppt/slideLayouts/slideLayout266.xml" ContentType="application/vnd.openxmlformats-officedocument.presentationml.slideLayout+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theme/theme26.xml" ContentType="application/vnd.openxmlformats-officedocument.theme+xml"/>
  <Override PartName="/ppt/slideLayouts/slideLayout244.xml" ContentType="application/vnd.openxmlformats-officedocument.presentationml.slideLayout+xml"/>
  <Override PartName="/ppt/slides/slide108.xml" ContentType="application/vnd.openxmlformats-officedocument.presentationml.slide+xml"/>
  <Override PartName="/ppt/slideLayouts/slideLayout222.xml" ContentType="application/vnd.openxmlformats-officedocument.presentationml.slideLayout+xml"/>
  <Override PartName="/ppt/tags/tag13.xml" ContentType="application/vnd.openxmlformats-officedocument.presentationml.tags+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159.xml" ContentType="application/vnd.openxmlformats-officedocument.presentationml.slideLayout+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Layouts/slideLayout137.xml" ContentType="application/vnd.openxmlformats-officedocument.presentationml.slideLayout+xml"/>
  <Override PartName="/ppt/slideLayouts/slideLayout184.xml" ContentType="application/vnd.openxmlformats-officedocument.presentationml.slideLayout+xml"/>
  <Override PartName="/ppt/slideLayouts/slideLayout200.xml" ContentType="application/vnd.openxmlformats-officedocument.presentationml.slideLayout+xml"/>
  <Override PartName="/ppt/slides/slide111.xml" ContentType="application/vnd.openxmlformats-officedocument.presentationml.slide+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s/slide16.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tags/tag2.xml" ContentType="application/vnd.openxmlformats-officedocument.presentationml.tags+xml"/>
  <Override PartName="/ppt/slides/slide41.xml" ContentType="application/vnd.openxmlformats-officedocument.presentationml.slide+xml"/>
  <Override PartName="/ppt/slideLayouts/slideLayout140.xml" ContentType="application/vnd.openxmlformats-officedocument.presentationml.slideLayout+xml"/>
  <Override PartName="/ppt/slideLayouts/slideLayout238.xml" ContentType="application/vnd.openxmlformats-officedocument.presentationml.slideLayout+xml"/>
  <Override PartName="/ppt/slideMasters/slideMaster24.xml" ContentType="application/vnd.openxmlformats-officedocument.presentationml.slideMaster+xml"/>
  <Override PartName="/ppt/slides/slide149.xml" ContentType="application/vnd.openxmlformats-officedocument.presentationml.slide+xml"/>
  <Override PartName="/ppt/slideLayouts/slideLayout40.xml" ContentType="application/vnd.openxmlformats-officedocument.presentationml.slideLayout+xml"/>
  <Override PartName="/ppt/slideMasters/slideMaster13.xml" ContentType="application/vnd.openxmlformats-officedocument.presentationml.slideMaster+xml"/>
  <Override PartName="/ppt/slides/slide138.xml" ContentType="application/vnd.openxmlformats-officedocument.presentationml.slide+xml"/>
  <Override PartName="/ppt/slideLayouts/slideLayout205.xml" ContentType="application/vnd.openxmlformats-officedocument.presentationml.slideLayout+xml"/>
  <Override PartName="/ppt/slideLayouts/slideLayout216.xml" ContentType="application/vnd.openxmlformats-officedocument.presentationml.slideLayout+xml"/>
  <Override PartName="/ppt/slideLayouts/slideLayout252.xml" ContentType="application/vnd.openxmlformats-officedocument.presentationml.slideLayout+xml"/>
  <Override PartName="/ppt/theme/theme23.xml" ContentType="application/vnd.openxmlformats-officedocument.theme+xml"/>
  <Override PartName="/ppt/slideLayouts/slideLayout263.xml" ContentType="application/vnd.openxmlformats-officedocument.presentationml.slideLayout+xml"/>
  <Override PartName="/ppt/slides/slide79.xml" ContentType="application/vnd.openxmlformats-officedocument.presentationml.slide+xml"/>
  <Override PartName="/ppt/slides/slide127.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Layouts/slideLayout241.xml" ContentType="application/vnd.openxmlformats-officedocument.presentationml.slideLayout+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Layouts/slideLayout230.xml" ContentType="application/vnd.openxmlformats-officedocument.presentationml.slideLayout+xml"/>
  <Override PartName="/ppt/tags/tag10.xml" ContentType="application/vnd.openxmlformats-officedocument.presentationml.tags+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tags/tag7.xml" ContentType="application/vnd.openxmlformats-officedocument.presentationml.tags+xml"/>
  <Override PartName="/ppt/notesSlides/notesSlide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Layouts/slideLayout268.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slideLayouts/slideLayout257.xml" ContentType="application/vnd.openxmlformats-officedocument.presentationml.slideLayout+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slideLayouts/slideLayout235.xml" ContentType="application/vnd.openxmlformats-officedocument.presentationml.slideLayout+xml"/>
  <Override PartName="/ppt/slideLayouts/slideLayout246.xml" ContentType="application/vnd.openxmlformats-officedocument.presentationml.slideLayout+xml"/>
  <Override PartName="/ppt/slideMasters/slideMaster21.xml" ContentType="application/vnd.openxmlformats-officedocument.presentationml.slideMaster+xml"/>
  <Override PartName="/ppt/slideLayouts/slideLayout224.xml" ContentType="application/vnd.openxmlformats-officedocument.presentationml.slideLayout+xml"/>
  <Override PartName="/ppt/slideLayouts/slideLayout271.xml" ContentType="application/vnd.openxmlformats-officedocument.presentationml.slideLayout+xml"/>
  <Override PartName="/ppt/tags/tag15.xml" ContentType="application/vnd.openxmlformats-officedocument.presentationml.tags+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slides/slide146.xml" ContentType="application/vnd.openxmlformats-officedocument.presentationml.slide+xml"/>
  <Override PartName="/ppt/theme/theme9.xml" ContentType="application/vnd.openxmlformats-officedocument.theme+xml"/>
  <Override PartName="/ppt/slideLayouts/slideLayout213.xml" ContentType="application/vnd.openxmlformats-officedocument.presentationml.slideLayout+xml"/>
  <Override PartName="/ppt/slideLayouts/slideLayout260.xml" ContentType="application/vnd.openxmlformats-officedocument.presentationml.slideLayout+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tags/tag4.xml" ContentType="application/vnd.openxmlformats-officedocument.presentationml.tags+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slideLayouts/slideLayout254.xml" ContentType="application/vnd.openxmlformats-officedocument.presentationml.slideLayout+xml"/>
  <Override PartName="/ppt/slideLayouts/slideLayout265.xml" ContentType="application/vnd.openxmlformats-officedocument.presentationml.slideLayout+xml"/>
  <Override PartName="/ppt/slides/slide129.xml" ContentType="application/vnd.openxmlformats-officedocument.presentationml.slide+xml"/>
  <Override PartName="/ppt/theme/theme14.xml" ContentType="application/vnd.openxmlformats-officedocument.theme+xml"/>
  <Override PartName="/ppt/slideLayouts/slideLayout243.xml" ContentType="application/vnd.openxmlformats-officedocument.presentationml.slideLayout+xml"/>
  <Override PartName="/ppt/theme/theme25.xml" ContentType="application/vnd.openxmlformats-officedocument.theme+xml"/>
  <Override PartName="/ppt/slides/slide118.xml" ContentType="application/vnd.openxmlformats-officedocument.presentationml.slide+xml"/>
  <Override PartName="/ppt/slideLayouts/slideLayout232.xml" ContentType="application/vnd.openxmlformats-officedocument.presentationml.slideLayout+xml"/>
  <Override PartName="/ppt/tags/tag12.xml" ContentType="application/vnd.openxmlformats-officedocument.presentationml.tags+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221.xml" ContentType="application/vnd.openxmlformats-officedocument.presentationml.slideLayout+xml"/>
  <Override PartName="/ppt/tags/tag9.xml" ContentType="application/vnd.openxmlformats-officedocument.presentationml.tag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slideLayouts/slideLayout259.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Layouts/slideLayout248.xml" ContentType="application/vnd.openxmlformats-officedocument.presentationml.slideLayout+xml"/>
  <Override PartName="/ppt/tags/tag1.xml" ContentType="application/vnd.openxmlformats-officedocument.presentationml.tags+xml"/>
  <Override PartName="/ppt/slideMasters/slideMaster23.xml" ContentType="application/vnd.openxmlformats-officedocument.presentationml.slideMaster+xml"/>
  <Override PartName="/ppt/slides/slide40.xml" ContentType="application/vnd.openxmlformats-officedocument.presentationml.slide+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37.xml" ContentType="application/vnd.openxmlformats-officedocument.presentationml.slideLayout+xml"/>
  <Override PartName="/ppt/slideLayouts/slideLayout273.xml" ContentType="application/vnd.openxmlformats-officedocument.presentationml.slideLayout+xml"/>
  <Override PartName="/ppt/tags/tag17.xml" ContentType="application/vnd.openxmlformats-officedocument.presentationml.tags+xml"/>
  <Default Extension="wdp" ContentType="image/vnd.ms-photo"/>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s/slide148.xml" ContentType="application/vnd.openxmlformats-officedocument.presentationml.slide+xml"/>
  <Override PartName="/ppt/slideLayouts/slideLayout215.xml" ContentType="application/vnd.openxmlformats-officedocument.presentationml.slideLayout+xml"/>
  <Override PartName="/ppt/slideLayouts/slideLayout262.xml" ContentType="application/vnd.openxmlformats-officedocument.presentationml.slideLayout+xml"/>
  <Default Extension="gif" ContentType="image/gif"/>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theme/theme22.xml" ContentType="application/vnd.openxmlformats-officedocument.theme+xml"/>
  <Override PartName="/ppt/slideLayouts/slideLayout251.xml" ContentType="application/vnd.openxmlformats-officedocument.presentationml.slideLayout+xml"/>
  <Override PartName="/ppt/slides/slide78.xml" ContentType="application/vnd.openxmlformats-officedocument.presentationml.slide+xml"/>
  <Override PartName="/ppt/slides/slide115.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slideLayouts/slideLayout256.xml" ContentType="application/vnd.openxmlformats-officedocument.presentationml.slideLayout+xml"/>
  <Override PartName="/ppt/slideLayouts/slideLayout267.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245.xml" ContentType="application/vnd.openxmlformats-officedocument.presentationml.slideLayout+xml"/>
  <Override PartName="/ppt/slideLayouts/slideLayout100.xml" ContentType="application/vnd.openxmlformats-officedocument.presentationml.slideLayout+xml"/>
  <Override PartName="/ppt/slideLayouts/slideLayout234.xml" ContentType="application/vnd.openxmlformats-officedocument.presentationml.slideLayout+xml"/>
  <Override PartName="/ppt/tags/tag14.xml" ContentType="application/vnd.openxmlformats-officedocument.presentationml.tags+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slides/slide109.xml" ContentType="application/vnd.openxmlformats-officedocument.presentationml.slide+xml"/>
  <Override PartName="/ppt/slides/slide145.xml" ContentType="application/vnd.openxmlformats-officedocument.presentationml.slide+xml"/>
  <Override PartName="/ppt/theme/theme8.xml" ContentType="application/vnd.openxmlformats-officedocument.theme+xml"/>
  <Override PartName="/ppt/slideLayouts/slideLayout223.xml" ContentType="application/vnd.openxmlformats-officedocument.presentationml.slideLayout+xml"/>
  <Override PartName="/ppt/slideLayouts/slideLayout270.xml" ContentType="application/vnd.openxmlformats-officedocument.presentationml.slideLayout+xml"/>
  <Override PartName="/ppt/slides/slide97.xml" ContentType="application/vnd.openxmlformats-officedocument.presentationml.slide+xml"/>
  <Override PartName="/ppt/slides/slide134.xml" ContentType="application/vnd.openxmlformats-officedocument.presentationml.slid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Default Extension="jpeg" ContentType="image/jpeg"/>
  <Override PartName="/ppt/tags/tag3.xml" ContentType="application/vnd.openxmlformats-officedocument.presentationml.tags+xml"/>
  <Override PartName="/ppt/slideMasters/slideMaster25.xml" ContentType="application/vnd.openxmlformats-officedocument.presentationml.slideMaster+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Layouts/slideLayout228.xml" ContentType="application/vnd.openxmlformats-officedocument.presentationml.slideLayout+xml"/>
  <Override PartName="/ppt/slideLayouts/slideLayout239.xml" ContentType="application/vnd.openxmlformats-officedocument.presentationml.slideLayout+xml"/>
  <Override PartName="/ppt/slideLayouts/slideLayout275.xml" ContentType="application/vnd.openxmlformats-officedocument.presentationml.slideLayout+xml"/>
  <Override PartName="/ppt/tags/tag19.xml" ContentType="application/vnd.openxmlformats-officedocument.presentationml.tags+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slideLayouts/slideLayout264.xml" ContentType="application/vnd.openxmlformats-officedocument.presentationml.slideLayout+xml"/>
  <Override PartName="/ppt/slides/slide139.xml" ContentType="application/vnd.openxmlformats-officedocument.presentationml.slide+xml"/>
  <Override PartName="/ppt/slideLayouts/slideLayout206.xml" ContentType="application/vnd.openxmlformats-officedocument.presentationml.slideLayout+xml"/>
  <Override PartName="/ppt/slideLayouts/slideLayout253.xml" ContentType="application/vnd.openxmlformats-officedocument.presentationml.slideLayout+xml"/>
  <Override PartName="/ppt/theme/theme24.xml" ContentType="application/vnd.openxmlformats-officedocument.theme+xml"/>
  <Override PartName="/ppt/slides/slide117.xml" ContentType="application/vnd.openxmlformats-officedocument.presentationml.slide+xml"/>
  <Override PartName="/ppt/slides/slide128.xml" ContentType="application/vnd.openxmlformats-officedocument.presentationml.slide+xml"/>
  <Override PartName="/ppt/theme/theme13.xml" ContentType="application/vnd.openxmlformats-officedocument.theme+xml"/>
  <Override PartName="/ppt/slideLayouts/slideLayout179.xml" ContentType="application/vnd.openxmlformats-officedocument.presentationml.slideLayout+xml"/>
  <Override PartName="/ppt/slideLayouts/slideLayout231.xml" ContentType="application/vnd.openxmlformats-officedocument.presentationml.slideLayout+xml"/>
  <Override PartName="/ppt/slideLayouts/slideLayout242.xml" ContentType="application/vnd.openxmlformats-officedocument.presentationml.slideLayout+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220.xml" ContentType="application/vnd.openxmlformats-officedocument.presentationml.slideLayout+xml"/>
  <Override PartName="/ppt/tags/tag11.xml" ContentType="application/vnd.openxmlformats-officedocument.presentationml.tags+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slideMasters/slideMaster19.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258.xml" ContentType="application/vnd.openxmlformats-officedocument.presentationml.slideLayout+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ableStyles.xml" ContentType="application/vnd.openxmlformats-officedocument.presentationml.tableStyles+xml"/>
  <Override PartName="/ppt/slideLayouts/slideLayout236.xml" ContentType="application/vnd.openxmlformats-officedocument.presentationml.slideLayout+xml"/>
  <Override PartName="/ppt/slideMasters/slideMaster22.xml" ContentType="application/vnd.openxmlformats-officedocument.presentationml.slideMaster+xml"/>
  <Override PartName="/ppt/slides/slide147.xml" ContentType="application/vnd.openxmlformats-officedocument.presentationml.slide+xml"/>
  <Override PartName="/ppt/slides/slide99.xml" ContentType="application/vnd.openxmlformats-officedocument.presentationml.slide+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slideLayouts/slideLayout261.xml" ContentType="application/vnd.openxmlformats-officedocument.presentationml.slideLayout+xml"/>
  <Override PartName="/ppt/slides/slide77.xml" ContentType="application/vnd.openxmlformats-officedocument.presentationml.slide+xml"/>
  <Override PartName="/ppt/slides/slide125.xml" ContentType="application/vnd.openxmlformats-officedocument.presentationml.slide+xml"/>
  <Override PartName="/ppt/slideLayouts/slideLayout98.xml" ContentType="application/vnd.openxmlformats-officedocument.presentationml.slideLayout+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80.xml" ContentType="application/vnd.openxmlformats-officedocument.presentationml.slide+xml"/>
  <Override PartName="/ppt/slideLayouts/slideLayout54.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110.xml" ContentType="application/vnd.openxmlformats-officedocument.presentationml.slideLayout+xml"/>
  <Override PartName="/ppt/slideLayouts/slideLayout208.xml" ContentType="application/vnd.openxmlformats-officedocument.presentationml.slideLayout+xml"/>
  <Override PartName="/ppt/slideLayouts/slideLayout255.xml" ContentType="application/vnd.openxmlformats-officedocument.presentationml.slideLayout+xml"/>
  <Override PartName="/ppt/slides/slide119.xml" ContentType="application/vnd.openxmlformats-officedocument.presentationml.slide+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theme/theme7.xml" ContentType="application/vnd.openxmlformats-officedocument.theme+xml"/>
  <Override PartName="/ppt/slideLayouts/slideLayout211.xml" ContentType="application/vnd.openxmlformats-officedocument.presentationml.slideLayout+xml"/>
  <Override PartName="/ppt/slides/slide122.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Layouts/slideLayout195.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slideLayouts/slideLayout249.xml" ContentType="application/vnd.openxmlformats-officedocument.presentationml.slideLayout+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51.xml" ContentType="application/vnd.openxmlformats-officedocument.presentationml.slideLayout+xml"/>
  <Override PartName="/ppt/slides/slide30.xml" ContentType="application/vnd.openxmlformats-officedocument.presentationml.slide+xml"/>
  <Override PartName="/ppt/slideLayouts/slideLayout227.xml" ContentType="application/vnd.openxmlformats-officedocument.presentationml.slideLayout+xml"/>
  <Override PartName="/ppt/slideLayouts/slideLayout274.xml" ContentType="application/vnd.openxmlformats-officedocument.presentationml.slideLayout+xml"/>
  <Override PartName="/ppt/tags/tag18.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 id="2147483672" r:id="rId3"/>
    <p:sldMasterId id="2147483684" r:id="rId4"/>
    <p:sldMasterId id="2147483696" r:id="rId5"/>
    <p:sldMasterId id="2147484311" r:id="rId6"/>
    <p:sldMasterId id="2147484323" r:id="rId7"/>
    <p:sldMasterId id="2147484335" r:id="rId8"/>
    <p:sldMasterId id="2147484347" r:id="rId9"/>
    <p:sldMasterId id="2147484359" r:id="rId10"/>
    <p:sldMasterId id="2147484371" r:id="rId11"/>
    <p:sldMasterId id="2147484383" r:id="rId12"/>
    <p:sldMasterId id="2147484407" r:id="rId13"/>
    <p:sldMasterId id="2147484445" r:id="rId14"/>
    <p:sldMasterId id="2147484457" r:id="rId15"/>
    <p:sldMasterId id="2147484469" r:id="rId16"/>
    <p:sldMasterId id="2147484481" r:id="rId17"/>
    <p:sldMasterId id="2147484493" r:id="rId18"/>
    <p:sldMasterId id="2147484505" r:id="rId19"/>
    <p:sldMasterId id="2147484517" r:id="rId20"/>
    <p:sldMasterId id="2147484529" r:id="rId21"/>
    <p:sldMasterId id="2147484541" r:id="rId22"/>
    <p:sldMasterId id="2147484553" r:id="rId23"/>
    <p:sldMasterId id="2147484565" r:id="rId24"/>
    <p:sldMasterId id="2147484577" r:id="rId25"/>
  </p:sldMasterIdLst>
  <p:notesMasterIdLst>
    <p:notesMasterId r:id="rId177"/>
  </p:notesMasterIdLst>
  <p:sldIdLst>
    <p:sldId id="605" r:id="rId26"/>
    <p:sldId id="606" r:id="rId27"/>
    <p:sldId id="607" r:id="rId28"/>
    <p:sldId id="608" r:id="rId29"/>
    <p:sldId id="609" r:id="rId30"/>
    <p:sldId id="610" r:id="rId31"/>
    <p:sldId id="611" r:id="rId32"/>
    <p:sldId id="612" r:id="rId33"/>
    <p:sldId id="613" r:id="rId34"/>
    <p:sldId id="614" r:id="rId35"/>
    <p:sldId id="615" r:id="rId36"/>
    <p:sldId id="616" r:id="rId37"/>
    <p:sldId id="723" r:id="rId38"/>
    <p:sldId id="618" r:id="rId39"/>
    <p:sldId id="312" r:id="rId40"/>
    <p:sldId id="604" r:id="rId41"/>
    <p:sldId id="440" r:id="rId42"/>
    <p:sldId id="722" r:id="rId43"/>
    <p:sldId id="446" r:id="rId44"/>
    <p:sldId id="601" r:id="rId45"/>
    <p:sldId id="602" r:id="rId46"/>
    <p:sldId id="603" r:id="rId47"/>
    <p:sldId id="666" r:id="rId48"/>
    <p:sldId id="667" r:id="rId49"/>
    <p:sldId id="668" r:id="rId50"/>
    <p:sldId id="669" r:id="rId51"/>
    <p:sldId id="670" r:id="rId52"/>
    <p:sldId id="671" r:id="rId53"/>
    <p:sldId id="672" r:id="rId54"/>
    <p:sldId id="474" r:id="rId55"/>
    <p:sldId id="654" r:id="rId56"/>
    <p:sldId id="655" r:id="rId57"/>
    <p:sldId id="656" r:id="rId58"/>
    <p:sldId id="657" r:id="rId59"/>
    <p:sldId id="658" r:id="rId60"/>
    <p:sldId id="659" r:id="rId61"/>
    <p:sldId id="660" r:id="rId62"/>
    <p:sldId id="661" r:id="rId63"/>
    <p:sldId id="662" r:id="rId64"/>
    <p:sldId id="663" r:id="rId65"/>
    <p:sldId id="318" r:id="rId66"/>
    <p:sldId id="319" r:id="rId67"/>
    <p:sldId id="479" r:id="rId68"/>
    <p:sldId id="480" r:id="rId69"/>
    <p:sldId id="481" r:id="rId70"/>
    <p:sldId id="482" r:id="rId71"/>
    <p:sldId id="483" r:id="rId72"/>
    <p:sldId id="484" r:id="rId73"/>
    <p:sldId id="501" r:id="rId74"/>
    <p:sldId id="673" r:id="rId75"/>
    <p:sldId id="674" r:id="rId76"/>
    <p:sldId id="675" r:id="rId77"/>
    <p:sldId id="676" r:id="rId78"/>
    <p:sldId id="677" r:id="rId79"/>
    <p:sldId id="678" r:id="rId80"/>
    <p:sldId id="679" r:id="rId81"/>
    <p:sldId id="680" r:id="rId82"/>
    <p:sldId id="681" r:id="rId83"/>
    <p:sldId id="682" r:id="rId84"/>
    <p:sldId id="683" r:id="rId85"/>
    <p:sldId id="684" r:id="rId86"/>
    <p:sldId id="685" r:id="rId87"/>
    <p:sldId id="686" r:id="rId88"/>
    <p:sldId id="687" r:id="rId89"/>
    <p:sldId id="688" r:id="rId90"/>
    <p:sldId id="689" r:id="rId91"/>
    <p:sldId id="690" r:id="rId92"/>
    <p:sldId id="691" r:id="rId93"/>
    <p:sldId id="692" r:id="rId94"/>
    <p:sldId id="502" r:id="rId95"/>
    <p:sldId id="503" r:id="rId96"/>
    <p:sldId id="693" r:id="rId97"/>
    <p:sldId id="694" r:id="rId98"/>
    <p:sldId id="695" r:id="rId99"/>
    <p:sldId id="696" r:id="rId100"/>
    <p:sldId id="697" r:id="rId101"/>
    <p:sldId id="698" r:id="rId102"/>
    <p:sldId id="623" r:id="rId103"/>
    <p:sldId id="624" r:id="rId104"/>
    <p:sldId id="625" r:id="rId105"/>
    <p:sldId id="626" r:id="rId106"/>
    <p:sldId id="627" r:id="rId107"/>
    <p:sldId id="724" r:id="rId108"/>
    <p:sldId id="516" r:id="rId109"/>
    <p:sldId id="517" r:id="rId110"/>
    <p:sldId id="518" r:id="rId111"/>
    <p:sldId id="519" r:id="rId112"/>
    <p:sldId id="520" r:id="rId113"/>
    <p:sldId id="521" r:id="rId114"/>
    <p:sldId id="522" r:id="rId115"/>
    <p:sldId id="523" r:id="rId116"/>
    <p:sldId id="524" r:id="rId117"/>
    <p:sldId id="525" r:id="rId118"/>
    <p:sldId id="526" r:id="rId119"/>
    <p:sldId id="527" r:id="rId120"/>
    <p:sldId id="528" r:id="rId121"/>
    <p:sldId id="529" r:id="rId122"/>
    <p:sldId id="530" r:id="rId123"/>
    <p:sldId id="699" r:id="rId124"/>
    <p:sldId id="700" r:id="rId125"/>
    <p:sldId id="701" r:id="rId126"/>
    <p:sldId id="702" r:id="rId127"/>
    <p:sldId id="725" r:id="rId128"/>
    <p:sldId id="726" r:id="rId129"/>
    <p:sldId id="705" r:id="rId130"/>
    <p:sldId id="628" r:id="rId131"/>
    <p:sldId id="629" r:id="rId132"/>
    <p:sldId id="630" r:id="rId133"/>
    <p:sldId id="631" r:id="rId134"/>
    <p:sldId id="721" r:id="rId135"/>
    <p:sldId id="632" r:id="rId136"/>
    <p:sldId id="633" r:id="rId137"/>
    <p:sldId id="634" r:id="rId138"/>
    <p:sldId id="635" r:id="rId139"/>
    <p:sldId id="636" r:id="rId140"/>
    <p:sldId id="637" r:id="rId141"/>
    <p:sldId id="720" r:id="rId142"/>
    <p:sldId id="638" r:id="rId143"/>
    <p:sldId id="639" r:id="rId144"/>
    <p:sldId id="640" r:id="rId145"/>
    <p:sldId id="641" r:id="rId146"/>
    <p:sldId id="642" r:id="rId147"/>
    <p:sldId id="643" r:id="rId148"/>
    <p:sldId id="644" r:id="rId149"/>
    <p:sldId id="645" r:id="rId150"/>
    <p:sldId id="646" r:id="rId151"/>
    <p:sldId id="647" r:id="rId152"/>
    <p:sldId id="648" r:id="rId153"/>
    <p:sldId id="649" r:id="rId154"/>
    <p:sldId id="650" r:id="rId155"/>
    <p:sldId id="651" r:id="rId156"/>
    <p:sldId id="572" r:id="rId157"/>
    <p:sldId id="366" r:id="rId158"/>
    <p:sldId id="664" r:id="rId159"/>
    <p:sldId id="665" r:id="rId160"/>
    <p:sldId id="340" r:id="rId161"/>
    <p:sldId id="585" r:id="rId162"/>
    <p:sldId id="706" r:id="rId163"/>
    <p:sldId id="707" r:id="rId164"/>
    <p:sldId id="708" r:id="rId165"/>
    <p:sldId id="709" r:id="rId166"/>
    <p:sldId id="710" r:id="rId167"/>
    <p:sldId id="711" r:id="rId168"/>
    <p:sldId id="712" r:id="rId169"/>
    <p:sldId id="713" r:id="rId170"/>
    <p:sldId id="714" r:id="rId171"/>
    <p:sldId id="715" r:id="rId172"/>
    <p:sldId id="716" r:id="rId173"/>
    <p:sldId id="717" r:id="rId174"/>
    <p:sldId id="718" r:id="rId175"/>
    <p:sldId id="719" r:id="rId176"/>
  </p:sldIdLst>
  <p:sldSz cx="9144000" cy="6858000" type="screen4x3"/>
  <p:notesSz cx="6858000" cy="9144000"/>
  <p:defaultTextStyle>
    <a:defPPr>
      <a:defRPr lang="ca-ES"/>
    </a:defPPr>
    <a:lvl1pPr algn="l" rtl="0" eaLnBrk="0" fontAlgn="base" hangingPunct="0">
      <a:spcBef>
        <a:spcPct val="0"/>
      </a:spcBef>
      <a:spcAft>
        <a:spcPct val="0"/>
      </a:spcAft>
      <a:defRPr sz="2400" kern="1200">
        <a:solidFill>
          <a:schemeClr val="tx1"/>
        </a:solidFill>
        <a:latin typeface="Times"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18" charset="0"/>
        <a:ea typeface="+mn-ea"/>
        <a:cs typeface="+mn-cs"/>
      </a:defRPr>
    </a:lvl5pPr>
    <a:lvl6pPr marL="2286000" algn="l" defTabSz="914400" rtl="0" eaLnBrk="1" latinLnBrk="0" hangingPunct="1">
      <a:defRPr sz="2400" kern="1200">
        <a:solidFill>
          <a:schemeClr val="tx1"/>
        </a:solidFill>
        <a:latin typeface="Times" pitchFamily="18" charset="0"/>
        <a:ea typeface="+mn-ea"/>
        <a:cs typeface="+mn-cs"/>
      </a:defRPr>
    </a:lvl6pPr>
    <a:lvl7pPr marL="2743200" algn="l" defTabSz="914400" rtl="0" eaLnBrk="1" latinLnBrk="0" hangingPunct="1">
      <a:defRPr sz="2400" kern="1200">
        <a:solidFill>
          <a:schemeClr val="tx1"/>
        </a:solidFill>
        <a:latin typeface="Times" pitchFamily="18" charset="0"/>
        <a:ea typeface="+mn-ea"/>
        <a:cs typeface="+mn-cs"/>
      </a:defRPr>
    </a:lvl7pPr>
    <a:lvl8pPr marL="3200400" algn="l" defTabSz="914400" rtl="0" eaLnBrk="1" latinLnBrk="0" hangingPunct="1">
      <a:defRPr sz="2400" kern="1200">
        <a:solidFill>
          <a:schemeClr val="tx1"/>
        </a:solidFill>
        <a:latin typeface="Times" pitchFamily="18" charset="0"/>
        <a:ea typeface="+mn-ea"/>
        <a:cs typeface="+mn-cs"/>
      </a:defRPr>
    </a:lvl8pPr>
    <a:lvl9pPr marL="3657600" algn="l" defTabSz="914400" rtl="0" eaLnBrk="1" latinLnBrk="0" hangingPunct="1">
      <a:defRPr sz="2400" kern="1200">
        <a:solidFill>
          <a:schemeClr val="tx1"/>
        </a:solidFill>
        <a:latin typeface="Times"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99FF66"/>
    <a:srgbClr val="00B0F0"/>
    <a:srgbClr val="D9D9D9"/>
    <a:srgbClr val="BBE0E3"/>
    <a:srgbClr val="BFBFBF"/>
    <a:srgbClr val="C00000"/>
    <a:srgbClr val="953735"/>
    <a:srgbClr val="66FFFF"/>
    <a:srgbClr val="FFFF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60"/>
  </p:normalViewPr>
  <p:slideViewPr>
    <p:cSldViewPr>
      <p:cViewPr varScale="1">
        <p:scale>
          <a:sx n="69" d="100"/>
          <a:sy n="69" d="100"/>
        </p:scale>
        <p:origin x="-1332"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1.xml"/><Relationship Id="rId117" Type="http://schemas.openxmlformats.org/officeDocument/2006/relationships/slide" Target="slides/slide92.xml"/><Relationship Id="rId21" Type="http://schemas.openxmlformats.org/officeDocument/2006/relationships/slideMaster" Target="slideMasters/slideMaster21.xml"/><Relationship Id="rId42" Type="http://schemas.openxmlformats.org/officeDocument/2006/relationships/slide" Target="slides/slide17.xml"/><Relationship Id="rId47" Type="http://schemas.openxmlformats.org/officeDocument/2006/relationships/slide" Target="slides/slide22.xml"/><Relationship Id="rId63" Type="http://schemas.openxmlformats.org/officeDocument/2006/relationships/slide" Target="slides/slide38.xml"/><Relationship Id="rId68" Type="http://schemas.openxmlformats.org/officeDocument/2006/relationships/slide" Target="slides/slide43.xml"/><Relationship Id="rId84" Type="http://schemas.openxmlformats.org/officeDocument/2006/relationships/slide" Target="slides/slide59.xml"/><Relationship Id="rId89" Type="http://schemas.openxmlformats.org/officeDocument/2006/relationships/slide" Target="slides/slide64.xml"/><Relationship Id="rId112" Type="http://schemas.openxmlformats.org/officeDocument/2006/relationships/slide" Target="slides/slide87.xml"/><Relationship Id="rId133" Type="http://schemas.openxmlformats.org/officeDocument/2006/relationships/slide" Target="slides/slide108.xml"/><Relationship Id="rId138" Type="http://schemas.openxmlformats.org/officeDocument/2006/relationships/slide" Target="slides/slide113.xml"/><Relationship Id="rId154" Type="http://schemas.openxmlformats.org/officeDocument/2006/relationships/slide" Target="slides/slide129.xml"/><Relationship Id="rId159" Type="http://schemas.openxmlformats.org/officeDocument/2006/relationships/slide" Target="slides/slide134.xml"/><Relationship Id="rId175" Type="http://schemas.openxmlformats.org/officeDocument/2006/relationships/slide" Target="slides/slide150.xml"/><Relationship Id="rId170" Type="http://schemas.openxmlformats.org/officeDocument/2006/relationships/slide" Target="slides/slide145.xml"/><Relationship Id="rId16" Type="http://schemas.openxmlformats.org/officeDocument/2006/relationships/slideMaster" Target="slideMasters/slideMaster16.xml"/><Relationship Id="rId107" Type="http://schemas.openxmlformats.org/officeDocument/2006/relationships/slide" Target="slides/slide82.xml"/><Relationship Id="rId11" Type="http://schemas.openxmlformats.org/officeDocument/2006/relationships/slideMaster" Target="slideMasters/slideMaster11.xml"/><Relationship Id="rId32" Type="http://schemas.openxmlformats.org/officeDocument/2006/relationships/slide" Target="slides/slide7.xml"/><Relationship Id="rId37" Type="http://schemas.openxmlformats.org/officeDocument/2006/relationships/slide" Target="slides/slide12.xml"/><Relationship Id="rId53" Type="http://schemas.openxmlformats.org/officeDocument/2006/relationships/slide" Target="slides/slide28.xml"/><Relationship Id="rId58" Type="http://schemas.openxmlformats.org/officeDocument/2006/relationships/slide" Target="slides/slide33.xml"/><Relationship Id="rId74" Type="http://schemas.openxmlformats.org/officeDocument/2006/relationships/slide" Target="slides/slide49.xml"/><Relationship Id="rId79" Type="http://schemas.openxmlformats.org/officeDocument/2006/relationships/slide" Target="slides/slide54.xml"/><Relationship Id="rId102" Type="http://schemas.openxmlformats.org/officeDocument/2006/relationships/slide" Target="slides/slide77.xml"/><Relationship Id="rId123" Type="http://schemas.openxmlformats.org/officeDocument/2006/relationships/slide" Target="slides/slide98.xml"/><Relationship Id="rId128" Type="http://schemas.openxmlformats.org/officeDocument/2006/relationships/slide" Target="slides/slide103.xml"/><Relationship Id="rId144" Type="http://schemas.openxmlformats.org/officeDocument/2006/relationships/slide" Target="slides/slide119.xml"/><Relationship Id="rId149" Type="http://schemas.openxmlformats.org/officeDocument/2006/relationships/slide" Target="slides/slide124.xml"/><Relationship Id="rId5" Type="http://schemas.openxmlformats.org/officeDocument/2006/relationships/slideMaster" Target="slideMasters/slideMaster5.xml"/><Relationship Id="rId90" Type="http://schemas.openxmlformats.org/officeDocument/2006/relationships/slide" Target="slides/slide65.xml"/><Relationship Id="rId95" Type="http://schemas.openxmlformats.org/officeDocument/2006/relationships/slide" Target="slides/slide70.xml"/><Relationship Id="rId160" Type="http://schemas.openxmlformats.org/officeDocument/2006/relationships/slide" Target="slides/slide135.xml"/><Relationship Id="rId165" Type="http://schemas.openxmlformats.org/officeDocument/2006/relationships/slide" Target="slides/slide140.xml"/><Relationship Id="rId181" Type="http://schemas.openxmlformats.org/officeDocument/2006/relationships/tableStyles" Target="tableStyles.xml"/><Relationship Id="rId22" Type="http://schemas.openxmlformats.org/officeDocument/2006/relationships/slideMaster" Target="slideMasters/slideMaster22.xml"/><Relationship Id="rId27" Type="http://schemas.openxmlformats.org/officeDocument/2006/relationships/slide" Target="slides/slide2.xml"/><Relationship Id="rId43" Type="http://schemas.openxmlformats.org/officeDocument/2006/relationships/slide" Target="slides/slide18.xml"/><Relationship Id="rId48" Type="http://schemas.openxmlformats.org/officeDocument/2006/relationships/slide" Target="slides/slide23.xml"/><Relationship Id="rId64" Type="http://schemas.openxmlformats.org/officeDocument/2006/relationships/slide" Target="slides/slide39.xml"/><Relationship Id="rId69" Type="http://schemas.openxmlformats.org/officeDocument/2006/relationships/slide" Target="slides/slide44.xml"/><Relationship Id="rId113" Type="http://schemas.openxmlformats.org/officeDocument/2006/relationships/slide" Target="slides/slide88.xml"/><Relationship Id="rId118" Type="http://schemas.openxmlformats.org/officeDocument/2006/relationships/slide" Target="slides/slide93.xml"/><Relationship Id="rId134" Type="http://schemas.openxmlformats.org/officeDocument/2006/relationships/slide" Target="slides/slide109.xml"/><Relationship Id="rId139" Type="http://schemas.openxmlformats.org/officeDocument/2006/relationships/slide" Target="slides/slide114.xml"/><Relationship Id="rId80" Type="http://schemas.openxmlformats.org/officeDocument/2006/relationships/slide" Target="slides/slide55.xml"/><Relationship Id="rId85" Type="http://schemas.openxmlformats.org/officeDocument/2006/relationships/slide" Target="slides/slide60.xml"/><Relationship Id="rId150" Type="http://schemas.openxmlformats.org/officeDocument/2006/relationships/slide" Target="slides/slide125.xml"/><Relationship Id="rId155" Type="http://schemas.openxmlformats.org/officeDocument/2006/relationships/slide" Target="slides/slide130.xml"/><Relationship Id="rId171" Type="http://schemas.openxmlformats.org/officeDocument/2006/relationships/slide" Target="slides/slide146.xml"/><Relationship Id="rId176" Type="http://schemas.openxmlformats.org/officeDocument/2006/relationships/slide" Target="slides/slide15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8.xml"/><Relationship Id="rId38" Type="http://schemas.openxmlformats.org/officeDocument/2006/relationships/slide" Target="slides/slide13.xml"/><Relationship Id="rId59" Type="http://schemas.openxmlformats.org/officeDocument/2006/relationships/slide" Target="slides/slide34.xml"/><Relationship Id="rId103" Type="http://schemas.openxmlformats.org/officeDocument/2006/relationships/slide" Target="slides/slide78.xml"/><Relationship Id="rId108" Type="http://schemas.openxmlformats.org/officeDocument/2006/relationships/slide" Target="slides/slide83.xml"/><Relationship Id="rId124" Type="http://schemas.openxmlformats.org/officeDocument/2006/relationships/slide" Target="slides/slide99.xml"/><Relationship Id="rId129" Type="http://schemas.openxmlformats.org/officeDocument/2006/relationships/slide" Target="slides/slide104.xml"/><Relationship Id="rId54" Type="http://schemas.openxmlformats.org/officeDocument/2006/relationships/slide" Target="slides/slide29.xml"/><Relationship Id="rId70" Type="http://schemas.openxmlformats.org/officeDocument/2006/relationships/slide" Target="slides/slide45.xml"/><Relationship Id="rId75" Type="http://schemas.openxmlformats.org/officeDocument/2006/relationships/slide" Target="slides/slide50.xml"/><Relationship Id="rId91" Type="http://schemas.openxmlformats.org/officeDocument/2006/relationships/slide" Target="slides/slide66.xml"/><Relationship Id="rId96" Type="http://schemas.openxmlformats.org/officeDocument/2006/relationships/slide" Target="slides/slide71.xml"/><Relationship Id="rId140" Type="http://schemas.openxmlformats.org/officeDocument/2006/relationships/slide" Target="slides/slide115.xml"/><Relationship Id="rId145" Type="http://schemas.openxmlformats.org/officeDocument/2006/relationships/slide" Target="slides/slide120.xml"/><Relationship Id="rId161" Type="http://schemas.openxmlformats.org/officeDocument/2006/relationships/slide" Target="slides/slide136.xml"/><Relationship Id="rId166" Type="http://schemas.openxmlformats.org/officeDocument/2006/relationships/slide" Target="slides/slide14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3.xml"/><Relationship Id="rId49" Type="http://schemas.openxmlformats.org/officeDocument/2006/relationships/slide" Target="slides/slide24.xml"/><Relationship Id="rId114" Type="http://schemas.openxmlformats.org/officeDocument/2006/relationships/slide" Target="slides/slide89.xml"/><Relationship Id="rId119" Type="http://schemas.openxmlformats.org/officeDocument/2006/relationships/slide" Target="slides/slide94.xml"/><Relationship Id="rId44" Type="http://schemas.openxmlformats.org/officeDocument/2006/relationships/slide" Target="slides/slide19.xml"/><Relationship Id="rId60" Type="http://schemas.openxmlformats.org/officeDocument/2006/relationships/slide" Target="slides/slide35.xml"/><Relationship Id="rId65" Type="http://schemas.openxmlformats.org/officeDocument/2006/relationships/slide" Target="slides/slide40.xml"/><Relationship Id="rId81" Type="http://schemas.openxmlformats.org/officeDocument/2006/relationships/slide" Target="slides/slide56.xml"/><Relationship Id="rId86" Type="http://schemas.openxmlformats.org/officeDocument/2006/relationships/slide" Target="slides/slide61.xml"/><Relationship Id="rId130" Type="http://schemas.openxmlformats.org/officeDocument/2006/relationships/slide" Target="slides/slide105.xml"/><Relationship Id="rId135" Type="http://schemas.openxmlformats.org/officeDocument/2006/relationships/slide" Target="slides/slide110.xml"/><Relationship Id="rId151" Type="http://schemas.openxmlformats.org/officeDocument/2006/relationships/slide" Target="slides/slide126.xml"/><Relationship Id="rId156" Type="http://schemas.openxmlformats.org/officeDocument/2006/relationships/slide" Target="slides/slide131.xml"/><Relationship Id="rId177"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72" Type="http://schemas.openxmlformats.org/officeDocument/2006/relationships/slide" Target="slides/slide147.xml"/><Relationship Id="rId180"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4.xml"/><Relationship Id="rId109" Type="http://schemas.openxmlformats.org/officeDocument/2006/relationships/slide" Target="slides/slide8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97" Type="http://schemas.openxmlformats.org/officeDocument/2006/relationships/slide" Target="slides/slide72.xml"/><Relationship Id="rId104" Type="http://schemas.openxmlformats.org/officeDocument/2006/relationships/slide" Target="slides/slide79.xml"/><Relationship Id="rId120" Type="http://schemas.openxmlformats.org/officeDocument/2006/relationships/slide" Target="slides/slide95.xml"/><Relationship Id="rId125" Type="http://schemas.openxmlformats.org/officeDocument/2006/relationships/slide" Target="slides/slide100.xml"/><Relationship Id="rId141" Type="http://schemas.openxmlformats.org/officeDocument/2006/relationships/slide" Target="slides/slide116.xml"/><Relationship Id="rId146" Type="http://schemas.openxmlformats.org/officeDocument/2006/relationships/slide" Target="slides/slide121.xml"/><Relationship Id="rId167" Type="http://schemas.openxmlformats.org/officeDocument/2006/relationships/slide" Target="slides/slide142.xml"/><Relationship Id="rId7" Type="http://schemas.openxmlformats.org/officeDocument/2006/relationships/slideMaster" Target="slideMasters/slideMaster7.xml"/><Relationship Id="rId71" Type="http://schemas.openxmlformats.org/officeDocument/2006/relationships/slide" Target="slides/slide46.xml"/><Relationship Id="rId92" Type="http://schemas.openxmlformats.org/officeDocument/2006/relationships/slide" Target="slides/slide67.xml"/><Relationship Id="rId162" Type="http://schemas.openxmlformats.org/officeDocument/2006/relationships/slide" Target="slides/slide137.xml"/><Relationship Id="rId2" Type="http://schemas.openxmlformats.org/officeDocument/2006/relationships/slideMaster" Target="slideMasters/slideMaster2.xml"/><Relationship Id="rId29" Type="http://schemas.openxmlformats.org/officeDocument/2006/relationships/slide" Target="slides/slide4.xml"/><Relationship Id="rId24" Type="http://schemas.openxmlformats.org/officeDocument/2006/relationships/slideMaster" Target="slideMasters/slideMaster24.xml"/><Relationship Id="rId40" Type="http://schemas.openxmlformats.org/officeDocument/2006/relationships/slide" Target="slides/slide15.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slide" Target="slides/slide62.xml"/><Relationship Id="rId110" Type="http://schemas.openxmlformats.org/officeDocument/2006/relationships/slide" Target="slides/slide85.xml"/><Relationship Id="rId115" Type="http://schemas.openxmlformats.org/officeDocument/2006/relationships/slide" Target="slides/slide90.xml"/><Relationship Id="rId131" Type="http://schemas.openxmlformats.org/officeDocument/2006/relationships/slide" Target="slides/slide106.xml"/><Relationship Id="rId136" Type="http://schemas.openxmlformats.org/officeDocument/2006/relationships/slide" Target="slides/slide111.xml"/><Relationship Id="rId157" Type="http://schemas.openxmlformats.org/officeDocument/2006/relationships/slide" Target="slides/slide132.xml"/><Relationship Id="rId178" Type="http://schemas.openxmlformats.org/officeDocument/2006/relationships/presProps" Target="presProps.xml"/><Relationship Id="rId61" Type="http://schemas.openxmlformats.org/officeDocument/2006/relationships/slide" Target="slides/slide36.xml"/><Relationship Id="rId82" Type="http://schemas.openxmlformats.org/officeDocument/2006/relationships/slide" Target="slides/slide57.xml"/><Relationship Id="rId152" Type="http://schemas.openxmlformats.org/officeDocument/2006/relationships/slide" Target="slides/slide127.xml"/><Relationship Id="rId173" Type="http://schemas.openxmlformats.org/officeDocument/2006/relationships/slide" Target="slides/slide14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5.xml"/><Relationship Id="rId35" Type="http://schemas.openxmlformats.org/officeDocument/2006/relationships/slide" Target="slides/slide10.xml"/><Relationship Id="rId56" Type="http://schemas.openxmlformats.org/officeDocument/2006/relationships/slide" Target="slides/slide31.xml"/><Relationship Id="rId77" Type="http://schemas.openxmlformats.org/officeDocument/2006/relationships/slide" Target="slides/slide52.xml"/><Relationship Id="rId100" Type="http://schemas.openxmlformats.org/officeDocument/2006/relationships/slide" Target="slides/slide75.xml"/><Relationship Id="rId105" Type="http://schemas.openxmlformats.org/officeDocument/2006/relationships/slide" Target="slides/slide80.xml"/><Relationship Id="rId126" Type="http://schemas.openxmlformats.org/officeDocument/2006/relationships/slide" Target="slides/slide101.xml"/><Relationship Id="rId147" Type="http://schemas.openxmlformats.org/officeDocument/2006/relationships/slide" Target="slides/slide122.xml"/><Relationship Id="rId168" Type="http://schemas.openxmlformats.org/officeDocument/2006/relationships/slide" Target="slides/slide143.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93" Type="http://schemas.openxmlformats.org/officeDocument/2006/relationships/slide" Target="slides/slide68.xml"/><Relationship Id="rId98" Type="http://schemas.openxmlformats.org/officeDocument/2006/relationships/slide" Target="slides/slide73.xml"/><Relationship Id="rId121" Type="http://schemas.openxmlformats.org/officeDocument/2006/relationships/slide" Target="slides/slide96.xml"/><Relationship Id="rId142" Type="http://schemas.openxmlformats.org/officeDocument/2006/relationships/slide" Target="slides/slide117.xml"/><Relationship Id="rId163" Type="http://schemas.openxmlformats.org/officeDocument/2006/relationships/slide" Target="slides/slide138.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1.xml"/><Relationship Id="rId67" Type="http://schemas.openxmlformats.org/officeDocument/2006/relationships/slide" Target="slides/slide42.xml"/><Relationship Id="rId116" Type="http://schemas.openxmlformats.org/officeDocument/2006/relationships/slide" Target="slides/slide91.xml"/><Relationship Id="rId137" Type="http://schemas.openxmlformats.org/officeDocument/2006/relationships/slide" Target="slides/slide112.xml"/><Relationship Id="rId158" Type="http://schemas.openxmlformats.org/officeDocument/2006/relationships/slide" Target="slides/slide133.xml"/><Relationship Id="rId20" Type="http://schemas.openxmlformats.org/officeDocument/2006/relationships/slideMaster" Target="slideMasters/slideMaster20.xml"/><Relationship Id="rId41" Type="http://schemas.openxmlformats.org/officeDocument/2006/relationships/slide" Target="slides/slide16.xml"/><Relationship Id="rId62" Type="http://schemas.openxmlformats.org/officeDocument/2006/relationships/slide" Target="slides/slide37.xml"/><Relationship Id="rId83" Type="http://schemas.openxmlformats.org/officeDocument/2006/relationships/slide" Target="slides/slide58.xml"/><Relationship Id="rId88" Type="http://schemas.openxmlformats.org/officeDocument/2006/relationships/slide" Target="slides/slide63.xml"/><Relationship Id="rId111" Type="http://schemas.openxmlformats.org/officeDocument/2006/relationships/slide" Target="slides/slide86.xml"/><Relationship Id="rId132" Type="http://schemas.openxmlformats.org/officeDocument/2006/relationships/slide" Target="slides/slide107.xml"/><Relationship Id="rId153" Type="http://schemas.openxmlformats.org/officeDocument/2006/relationships/slide" Target="slides/slide128.xml"/><Relationship Id="rId174" Type="http://schemas.openxmlformats.org/officeDocument/2006/relationships/slide" Target="slides/slide149.xml"/><Relationship Id="rId179"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 Target="slides/slide11.xml"/><Relationship Id="rId57" Type="http://schemas.openxmlformats.org/officeDocument/2006/relationships/slide" Target="slides/slide32.xml"/><Relationship Id="rId106" Type="http://schemas.openxmlformats.org/officeDocument/2006/relationships/slide" Target="slides/slide81.xml"/><Relationship Id="rId127" Type="http://schemas.openxmlformats.org/officeDocument/2006/relationships/slide" Target="slides/slide102.xml"/><Relationship Id="rId10" Type="http://schemas.openxmlformats.org/officeDocument/2006/relationships/slideMaster" Target="slideMasters/slideMaster10.xml"/><Relationship Id="rId31" Type="http://schemas.openxmlformats.org/officeDocument/2006/relationships/slide" Target="slides/slide6.xml"/><Relationship Id="rId52" Type="http://schemas.openxmlformats.org/officeDocument/2006/relationships/slide" Target="slides/slide27.xml"/><Relationship Id="rId73" Type="http://schemas.openxmlformats.org/officeDocument/2006/relationships/slide" Target="slides/slide48.xml"/><Relationship Id="rId78" Type="http://schemas.openxmlformats.org/officeDocument/2006/relationships/slide" Target="slides/slide53.xml"/><Relationship Id="rId94" Type="http://schemas.openxmlformats.org/officeDocument/2006/relationships/slide" Target="slides/slide69.xml"/><Relationship Id="rId99" Type="http://schemas.openxmlformats.org/officeDocument/2006/relationships/slide" Target="slides/slide74.xml"/><Relationship Id="rId101" Type="http://schemas.openxmlformats.org/officeDocument/2006/relationships/slide" Target="slides/slide76.xml"/><Relationship Id="rId122" Type="http://schemas.openxmlformats.org/officeDocument/2006/relationships/slide" Target="slides/slide97.xml"/><Relationship Id="rId143" Type="http://schemas.openxmlformats.org/officeDocument/2006/relationships/slide" Target="slides/slide118.xml"/><Relationship Id="rId148" Type="http://schemas.openxmlformats.org/officeDocument/2006/relationships/slide" Target="slides/slide123.xml"/><Relationship Id="rId164" Type="http://schemas.openxmlformats.org/officeDocument/2006/relationships/slide" Target="slides/slide139.xml"/><Relationship Id="rId169" Type="http://schemas.openxmlformats.org/officeDocument/2006/relationships/slide" Target="slides/slide1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a:defRPr>
            </a:lvl1pPr>
          </a:lstStyle>
          <a:p>
            <a:pPr>
              <a:defRPr/>
            </a:pPr>
            <a:endParaRPr lang="es-ES"/>
          </a:p>
        </p:txBody>
      </p:sp>
      <p:sp>
        <p:nvSpPr>
          <p:cNvPr id="194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a:defRPr>
            </a:lvl1pPr>
          </a:lstStyle>
          <a:p>
            <a:pPr>
              <a:defRPr/>
            </a:pPr>
            <a:endParaRPr lang="es-ES"/>
          </a:p>
        </p:txBody>
      </p:sp>
      <p:sp>
        <p:nvSpPr>
          <p:cNvPr id="1730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a:defRPr>
            </a:lvl1pPr>
          </a:lstStyle>
          <a:p>
            <a:pPr>
              <a:defRPr/>
            </a:pPr>
            <a:endParaRPr lang="es-ES"/>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a:defRPr>
            </a:lvl1pPr>
          </a:lstStyle>
          <a:p>
            <a:pPr>
              <a:defRPr/>
            </a:pPr>
            <a:fld id="{7B225FF5-5226-42F8-8B1E-21F27FDE5EC0}" type="slidenum">
              <a:rPr lang="es-ES"/>
              <a:pPr>
                <a:defRPr/>
              </a:pPr>
              <a:t>‹N›</a:t>
            </a:fld>
            <a:endParaRPr lang="es-ES"/>
          </a:p>
        </p:txBody>
      </p:sp>
    </p:spTree>
    <p:extLst>
      <p:ext uri="{BB962C8B-B14F-4D97-AF65-F5344CB8AC3E}">
        <p14:creationId xmlns:p14="http://schemas.microsoft.com/office/powerpoint/2010/main" xmlns="" val="38302192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a:ea typeface="+mn-ea"/>
        <a:cs typeface="+mn-cs"/>
      </a:defRPr>
    </a:lvl1pPr>
    <a:lvl2pPr marL="457200" algn="l" rtl="0" eaLnBrk="0" fontAlgn="base" hangingPunct="0">
      <a:spcBef>
        <a:spcPct val="30000"/>
      </a:spcBef>
      <a:spcAft>
        <a:spcPct val="0"/>
      </a:spcAft>
      <a:defRPr sz="1200" kern="1200">
        <a:solidFill>
          <a:schemeClr val="tx1"/>
        </a:solidFill>
        <a:latin typeface="Times"/>
        <a:ea typeface="+mn-ea"/>
        <a:cs typeface="+mn-cs"/>
      </a:defRPr>
    </a:lvl2pPr>
    <a:lvl3pPr marL="914400" algn="l" rtl="0" eaLnBrk="0" fontAlgn="base" hangingPunct="0">
      <a:spcBef>
        <a:spcPct val="30000"/>
      </a:spcBef>
      <a:spcAft>
        <a:spcPct val="0"/>
      </a:spcAft>
      <a:defRPr sz="1200" kern="1200">
        <a:solidFill>
          <a:schemeClr val="tx1"/>
        </a:solidFill>
        <a:latin typeface="Times"/>
        <a:ea typeface="+mn-ea"/>
        <a:cs typeface="+mn-cs"/>
      </a:defRPr>
    </a:lvl3pPr>
    <a:lvl4pPr marL="1371600" algn="l" rtl="0" eaLnBrk="0" fontAlgn="base" hangingPunct="0">
      <a:spcBef>
        <a:spcPct val="30000"/>
      </a:spcBef>
      <a:spcAft>
        <a:spcPct val="0"/>
      </a:spcAft>
      <a:defRPr sz="1200" kern="1200">
        <a:solidFill>
          <a:schemeClr val="tx1"/>
        </a:solidFill>
        <a:latin typeface="Times"/>
        <a:ea typeface="+mn-ea"/>
        <a:cs typeface="+mn-cs"/>
      </a:defRPr>
    </a:lvl4pPr>
    <a:lvl5pPr marL="1828800" algn="l" rtl="0" eaLnBrk="0" fontAlgn="base" hangingPunct="0">
      <a:spcBef>
        <a:spcPct val="30000"/>
      </a:spcBef>
      <a:spcAft>
        <a:spcPct val="0"/>
      </a:spcAft>
      <a:defRPr sz="1200" kern="1200">
        <a:solidFill>
          <a:schemeClr val="tx1"/>
        </a:solidFill>
        <a:latin typeface="Times"/>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p:txBody>
          <a:bodyPr/>
          <a:lstStyle/>
          <a:p>
            <a:pPr>
              <a:defRPr/>
            </a:pPr>
            <a:fld id="{E8631D52-3517-4C35-8275-D64E2EBC001D}" type="slidenum">
              <a:rPr lang="it-IT" smtClean="0">
                <a:solidFill>
                  <a:prstClr val="black"/>
                </a:solidFill>
              </a:rPr>
              <a:pPr>
                <a:defRPr/>
              </a:pPr>
              <a:t>134</a:t>
            </a:fld>
            <a:endParaRPr lang="it-IT" smtClean="0">
              <a:solidFill>
                <a:prstClr val="black"/>
              </a:solidFill>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endParaRPr lang="it-IT" smtClean="0">
              <a:latin typeface="Times"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2224727-6351-4563-B447-C2FB4E37387C}" type="slidenum">
              <a:rPr lang="ca-ES"/>
              <a:pPr>
                <a:defRPr/>
              </a:pPr>
              <a:t>‹N›</a:t>
            </a:fld>
            <a:endParaRPr lang="ca-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EA331FDB-9D08-4815-9109-026108C0568E}" type="slidenum">
              <a:rPr lang="ca-ES"/>
              <a:pPr>
                <a:defRPr/>
              </a:pPr>
              <a:t>‹N›</a:t>
            </a:fld>
            <a:endParaRPr lang="ca-E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3FB991D0-2C1D-4F31-8561-157265980B9D}"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7966B50-B249-4B8F-9B7E-559D716D62BB}" type="slidenum">
              <a:rPr lang="it-IT"/>
              <a:pPr>
                <a:defRPr/>
              </a:pPr>
              <a:t>‹N›</a:t>
            </a:fld>
            <a:endParaRPr lang="it-IT"/>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7F81E1E-D33C-469A-B54E-5C485A650B75}"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99091AB-8ABC-4051-BF21-E125F3CDCB4C}" type="slidenum">
              <a:rPr lang="it-IT"/>
              <a:pPr>
                <a:defRPr/>
              </a:pPr>
              <a:t>‹N›</a:t>
            </a:fld>
            <a:endParaRPr lang="it-IT"/>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72076424-9386-4A9D-A02B-720118AA442B}"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4FF706D-65F3-4CDA-86A3-19FE100728FA}" type="slidenum">
              <a:rPr lang="it-IT"/>
              <a:pPr>
                <a:defRPr/>
              </a:pPr>
              <a:t>‹N›</a:t>
            </a:fld>
            <a:endParaRPr lang="it-IT"/>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2E428D54-18F3-4257-A349-C2A3C871F989}"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7EA1A72-B7B2-4AA1-858B-7D91EE89350A}" type="slidenum">
              <a:rPr lang="it-IT"/>
              <a:pPr>
                <a:defRPr/>
              </a:pPr>
              <a:t>‹N›</a:t>
            </a:fld>
            <a:endParaRPr lang="it-IT"/>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AF4737E0-40F4-41A2-9F47-66F42FE8CB79}" type="datetimeFigureOut">
              <a:rPr lang="it-IT"/>
              <a:pPr>
                <a:defRPr/>
              </a:pPr>
              <a:t>22/11/2022</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EEC13B1D-A045-49F9-8ABB-4BBD45AEEBEC}" type="slidenum">
              <a:rPr lang="it-IT"/>
              <a:pPr>
                <a:defRPr/>
              </a:pPr>
              <a:t>‹N›</a:t>
            </a:fld>
            <a:endParaRPr lang="it-IT"/>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2D8B48F4-107F-4759-9CB2-72E2802F95E2}" type="datetimeFigureOut">
              <a:rPr lang="it-IT"/>
              <a:pPr>
                <a:defRPr/>
              </a:pPr>
              <a:t>22/11/2022</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EDB5432A-096B-4F83-932C-48EC7CBBD44B}" type="slidenum">
              <a:rPr lang="it-IT"/>
              <a:pPr>
                <a:defRPr/>
              </a:pPr>
              <a:t>‹N›</a:t>
            </a:fld>
            <a:endParaRPr lang="it-IT"/>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D4476AD5-3F7D-4D90-8C26-2E4369894039}" type="datetimeFigureOut">
              <a:rPr lang="it-IT"/>
              <a:pPr>
                <a:defRPr/>
              </a:pPr>
              <a:t>22/11/2022</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F5D4E669-C578-45FE-894B-DCC13CE7F13B}" type="slidenum">
              <a:rPr lang="it-IT"/>
              <a:pPr>
                <a:defRPr/>
              </a:pPr>
              <a:t>‹N›</a:t>
            </a:fld>
            <a:endParaRPr lang="it-IT"/>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AC87595F-87F4-4922-9A42-B948353F3716}"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E3D43520-F208-4271-BB17-FAD75BE6AAAE}" type="slidenum">
              <a:rPr lang="it-IT"/>
              <a:pPr>
                <a:defRPr/>
              </a:pPr>
              <a:t>‹N›</a:t>
            </a:fld>
            <a:endParaRPr lang="it-IT"/>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9E0F1A7D-3674-40CF-AA32-F22832D2EBA7}"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A0D67891-078D-4AF4-904F-63BDAD4118CB}" type="slidenum">
              <a:rPr lang="it-IT"/>
              <a:pPr>
                <a:defRPr/>
              </a:pPr>
              <a:t>‹N›</a:t>
            </a:fld>
            <a:endParaRPr lang="it-IT"/>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0A9361C-4C60-48DA-807D-897114CF6229}"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E2FFC54-2093-4DB7-B117-C6BF9155B212}"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085C0A2E-E734-4535-A176-B3120A2B3855}" type="slidenum">
              <a:rPr lang="ca-ES"/>
              <a:pPr>
                <a:defRPr/>
              </a:pPr>
              <a:t>‹N›</a:t>
            </a:fld>
            <a:endParaRPr lang="ca-E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F829FCD-FD3D-4AD2-9160-DFEADEE1EE19}"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3D7B200-F6F6-4359-9A1D-72BA8BE270BB}" type="slidenum">
              <a:rPr lang="it-IT"/>
              <a:pPr>
                <a:defRPr/>
              </a:pPr>
              <a:t>‹N›</a:t>
            </a:fld>
            <a:endParaRPr lang="it-IT"/>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5E326F1D-14D0-403B-95FE-BC64B15FF385}"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114F472-1A81-46B2-8DBE-EA09666CD1FA}" type="slidenum">
              <a:rPr lang="it-IT"/>
              <a:pPr>
                <a:defRPr/>
              </a:pPr>
              <a:t>‹N›</a:t>
            </a:fld>
            <a:endParaRPr lang="it-IT"/>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B4706CE-6515-487E-930C-340AC8C4669A}"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FFD48F2-2C5A-4766-973C-79E345DCB525}" type="slidenum">
              <a:rPr lang="it-IT"/>
              <a:pPr>
                <a:defRPr/>
              </a:pPr>
              <a:t>‹N›</a:t>
            </a:fld>
            <a:endParaRPr lang="it-IT"/>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73A16855-D43D-430D-A3E6-EAC3C17F7A7D}"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EA19C56-7E83-47E3-B815-451FAE402241}" type="slidenum">
              <a:rPr lang="it-IT"/>
              <a:pPr>
                <a:defRPr/>
              </a:pPr>
              <a:t>‹N›</a:t>
            </a:fld>
            <a:endParaRPr lang="it-IT"/>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2014CDB3-36FD-4624-BF72-BE4DB343CF54}"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5BE94F50-C9AD-4A6A-A53C-C0BD07C8C376}" type="slidenum">
              <a:rPr lang="it-IT"/>
              <a:pPr>
                <a:defRPr/>
              </a:pPr>
              <a:t>‹N›</a:t>
            </a:fld>
            <a:endParaRPr lang="it-IT"/>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FD331FEE-365E-4F1D-A4B7-F5F86601F9F8}" type="datetimeFigureOut">
              <a:rPr lang="it-IT"/>
              <a:pPr>
                <a:defRPr/>
              </a:pPr>
              <a:t>22/11/2022</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84B4102B-4ACA-4149-862D-D4CA5E6B3A62}" type="slidenum">
              <a:rPr lang="it-IT"/>
              <a:pPr>
                <a:defRPr/>
              </a:pPr>
              <a:t>‹N›</a:t>
            </a:fld>
            <a:endParaRPr lang="it-IT"/>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CEF5AE43-7745-4D1C-9E93-4A75A88960FA}" type="datetimeFigureOut">
              <a:rPr lang="it-IT"/>
              <a:pPr>
                <a:defRPr/>
              </a:pPr>
              <a:t>22/11/2022</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B901798B-DA80-444F-8CEF-BCBE9B92F5D8}" type="slidenum">
              <a:rPr lang="it-IT"/>
              <a:pPr>
                <a:defRPr/>
              </a:pPr>
              <a:t>‹N›</a:t>
            </a:fld>
            <a:endParaRPr lang="it-IT"/>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C1559E5F-A9E9-40E6-B2A8-0D59B26A8B81}" type="datetimeFigureOut">
              <a:rPr lang="it-IT"/>
              <a:pPr>
                <a:defRPr/>
              </a:pPr>
              <a:t>22/11/2022</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B6542FFA-35BA-4DC4-8611-25983A2FB108}" type="slidenum">
              <a:rPr lang="it-IT"/>
              <a:pPr>
                <a:defRPr/>
              </a:pPr>
              <a:t>‹N›</a:t>
            </a:fld>
            <a:endParaRPr lang="it-IT"/>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BA03A28-09D1-4F4C-AD21-D0B4DEA69424}"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B454DF49-F730-417F-98DC-812BECA2D016}" type="slidenum">
              <a:rPr lang="it-IT"/>
              <a:pPr>
                <a:defRPr/>
              </a:pPr>
              <a:t>‹N›</a:t>
            </a:fld>
            <a:endParaRPr lang="it-IT"/>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0E403820-F0BC-4C33-8165-1A4DD4C82B13}"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7F3DF22-4A71-4F4C-AEC0-FC5EA43B95D3}" type="slidenum">
              <a:rPr lang="it-IT"/>
              <a:pPr>
                <a:defRPr/>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A4FE899B-F991-4B4B-824A-ED4F5E8B73CC}" type="slidenum">
              <a:rPr lang="it-IT"/>
              <a:pPr>
                <a:defRPr/>
              </a:pPr>
              <a:t>‹N›</a:t>
            </a:fld>
            <a:endParaRPr lang="it-IT"/>
          </a:p>
        </p:txBody>
      </p:sp>
    </p:spTree>
  </p:cSld>
  <p:clrMapOvr>
    <a:masterClrMapping/>
  </p:clrMapOvr>
  <p:transition spd="med">
    <p:dissolv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B406BB7-4166-4097-870F-C9ED55797B76}"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6A75234-D0BE-46E4-BBD6-587DD4AA6C7A}" type="slidenum">
              <a:rPr lang="it-IT"/>
              <a:pPr>
                <a:defRPr/>
              </a:pPr>
              <a:t>‹N›</a:t>
            </a:fld>
            <a:endParaRPr lang="it-IT"/>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B4B2903-4FAB-49BB-99FF-60BD71527A64}"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26D3A4F-6DBF-4C4F-98E0-41B6E9C8F2F4}" type="slidenum">
              <a:rPr lang="it-IT"/>
              <a:pPr>
                <a:defRPr/>
              </a:pPr>
              <a:t>‹N›</a:t>
            </a:fld>
            <a:endParaRPr lang="it-IT"/>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C2BEEA7D-EE71-4D56-8CBE-F81A4A92B9B0}"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685C4D4-F59B-4671-AF3A-9371D4D0D47A}" type="slidenum">
              <a:rPr lang="it-IT"/>
              <a:pPr>
                <a:defRPr/>
              </a:pPr>
              <a:t>‹N›</a:t>
            </a:fld>
            <a:endParaRPr lang="it-IT"/>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91CD261-E1A2-4C0D-8715-C068B49F220E}"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A47FAF3-6711-47B0-BCC7-5C04CA543F44}" type="slidenum">
              <a:rPr lang="it-IT"/>
              <a:pPr>
                <a:defRPr/>
              </a:pPr>
              <a:t>‹N›</a:t>
            </a:fld>
            <a:endParaRPr lang="it-IT"/>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A65E03A2-8BD6-43C9-B633-3ADCF8E437B2}"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8ADD067-51C1-42C9-940B-7C53992A8070}" type="slidenum">
              <a:rPr lang="it-IT"/>
              <a:pPr>
                <a:defRPr/>
              </a:pPr>
              <a:t>‹N›</a:t>
            </a:fld>
            <a:endParaRPr lang="it-IT"/>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EA1FD970-EB55-4881-BAFD-0963B86FB648}"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0AC72B79-9242-4E9A-9274-9479B63B49B5}" type="slidenum">
              <a:rPr lang="it-IT"/>
              <a:pPr>
                <a:defRPr/>
              </a:pPr>
              <a:t>‹N›</a:t>
            </a:fld>
            <a:endParaRPr lang="it-IT"/>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A8FE2716-C0DA-48EA-8AAC-7EB695836610}" type="datetimeFigureOut">
              <a:rPr lang="it-IT"/>
              <a:pPr>
                <a:defRPr/>
              </a:pPr>
              <a:t>22/11/2022</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8B5AAADD-CD24-409A-B7FD-D7A7658AD208}" type="slidenum">
              <a:rPr lang="it-IT"/>
              <a:pPr>
                <a:defRPr/>
              </a:pPr>
              <a:t>‹N›</a:t>
            </a:fld>
            <a:endParaRPr lang="it-IT"/>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B93F2474-46C6-4197-BEF9-62B72ED364CE}" type="datetimeFigureOut">
              <a:rPr lang="it-IT"/>
              <a:pPr>
                <a:defRPr/>
              </a:pPr>
              <a:t>22/11/2022</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2D850B97-A592-4E64-9A6C-3C206E546886}" type="slidenum">
              <a:rPr lang="it-IT"/>
              <a:pPr>
                <a:defRPr/>
              </a:pPr>
              <a:t>‹N›</a:t>
            </a:fld>
            <a:endParaRPr lang="it-IT"/>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A81FE2F2-96D7-49BC-9236-E318B2FE0DAA}" type="datetimeFigureOut">
              <a:rPr lang="it-IT"/>
              <a:pPr>
                <a:defRPr/>
              </a:pPr>
              <a:t>22/11/2022</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0B6F8648-9858-4FC6-AACB-CBE922A25B3D}" type="slidenum">
              <a:rPr lang="it-IT"/>
              <a:pPr>
                <a:defRPr/>
              </a:pPr>
              <a:t>‹N›</a:t>
            </a:fld>
            <a:endParaRPr lang="it-IT"/>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584CF4C5-F32C-4A3E-9B45-EDC32665A527}"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AB4A8233-7D83-4EB3-8C04-D9ABCF8EF96A}" type="slidenum">
              <a:rPr lang="it-IT"/>
              <a:pPr>
                <a:defRPr/>
              </a:pPr>
              <a:t>‹N›</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6B97A5AA-3A72-496E-9220-DA54AF7DCE15}" type="slidenum">
              <a:rPr lang="it-IT"/>
              <a:pPr>
                <a:defRPr/>
              </a:pPr>
              <a:t>‹N›</a:t>
            </a:fld>
            <a:endParaRPr lang="it-IT"/>
          </a:p>
        </p:txBody>
      </p:sp>
    </p:spTree>
  </p:cSld>
  <p:clrMapOvr>
    <a:masterClrMapping/>
  </p:clrMapOvr>
  <p:transition spd="med">
    <p:dissolv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C5C851E0-45D2-4987-92B4-80B64358EC7B}"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C3464BA-ADE6-46CC-A055-FE169528C626}" type="slidenum">
              <a:rPr lang="it-IT"/>
              <a:pPr>
                <a:defRPr/>
              </a:pPr>
              <a:t>‹N›</a:t>
            </a:fld>
            <a:endParaRPr lang="it-IT"/>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48F8D796-461A-45C7-A9D1-98A09C540636}"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A802814-E44C-438A-8F2C-FCCE40894E11}" type="slidenum">
              <a:rPr lang="it-IT"/>
              <a:pPr>
                <a:defRPr/>
              </a:pPr>
              <a:t>‹N›</a:t>
            </a:fld>
            <a:endParaRPr lang="it-IT"/>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D1FCF52-C722-44CF-96EC-43A4E0C9B695}"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72DC93E-5838-43F8-8FDC-2F4F811607B2}" type="slidenum">
              <a:rPr lang="it-IT"/>
              <a:pPr>
                <a:defRPr/>
              </a:pPr>
              <a:t>‹N›</a:t>
            </a:fld>
            <a:endParaRPr lang="it-IT"/>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5D96AB5A-1F17-433F-A98C-BBB36C180E6D}" type="slidenum">
              <a:rPr lang="ca-ES"/>
              <a:pPr>
                <a:defRPr/>
              </a:pPr>
              <a:t>‹N›</a:t>
            </a:fld>
            <a:endParaRPr lang="ca-ES"/>
          </a:p>
        </p:txBody>
      </p:sp>
    </p:spTree>
  </p:cSld>
  <p:clrMapOvr>
    <a:masterClrMapping/>
  </p:clrMapOvr>
  <p:transition spd="slow">
    <p:dissolv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B02671FB-AC38-435A-9409-6859E3F2B32B}" type="slidenum">
              <a:rPr lang="ca-ES"/>
              <a:pPr>
                <a:defRPr/>
              </a:pPr>
              <a:t>‹N›</a:t>
            </a:fld>
            <a:endParaRPr lang="ca-ES"/>
          </a:p>
        </p:txBody>
      </p:sp>
    </p:spTree>
  </p:cSld>
  <p:clrMapOvr>
    <a:masterClrMapping/>
  </p:clrMapOvr>
  <p:transition spd="slow">
    <p:dissolv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7177C7F0-F436-4CDE-967B-8422F2C220FE}" type="slidenum">
              <a:rPr lang="ca-ES"/>
              <a:pPr>
                <a:defRPr/>
              </a:pPr>
              <a:t>‹N›</a:t>
            </a:fld>
            <a:endParaRPr lang="ca-ES"/>
          </a:p>
        </p:txBody>
      </p:sp>
    </p:spTree>
  </p:cSld>
  <p:clrMapOvr>
    <a:masterClrMapping/>
  </p:clrMapOvr>
  <p:transition spd="slow">
    <p:dissolv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17F25D8E-C4B9-4A4A-848B-06C94018BFB4}" type="slidenum">
              <a:rPr lang="ca-ES"/>
              <a:pPr>
                <a:defRPr/>
              </a:pPr>
              <a:t>‹N›</a:t>
            </a:fld>
            <a:endParaRPr lang="ca-ES"/>
          </a:p>
        </p:txBody>
      </p:sp>
    </p:spTree>
  </p:cSld>
  <p:clrMapOvr>
    <a:masterClrMapping/>
  </p:clrMapOvr>
  <p:transition spd="slow">
    <p:dissolv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FC664CBF-E663-4BD2-98D6-FD47DEFAAAE9}" type="slidenum">
              <a:rPr lang="ca-ES"/>
              <a:pPr>
                <a:defRPr/>
              </a:pPr>
              <a:t>‹N›</a:t>
            </a:fld>
            <a:endParaRPr lang="ca-ES"/>
          </a:p>
        </p:txBody>
      </p:sp>
    </p:spTree>
  </p:cSld>
  <p:clrMapOvr>
    <a:masterClrMapping/>
  </p:clrMapOvr>
  <p:transition spd="slow">
    <p:dissolv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0BB32623-2306-4FA1-9C4D-CCA6AE742B9E}" type="slidenum">
              <a:rPr lang="ca-ES"/>
              <a:pPr>
                <a:defRPr/>
              </a:pPr>
              <a:t>‹N›</a:t>
            </a:fld>
            <a:endParaRPr lang="ca-ES"/>
          </a:p>
        </p:txBody>
      </p:sp>
    </p:spTree>
  </p:cSld>
  <p:clrMapOvr>
    <a:masterClrMapping/>
  </p:clrMapOvr>
  <p:transition spd="slow">
    <p:dissolv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99C6E0DC-12BA-4679-9655-5882962E97C4}" type="slidenum">
              <a:rPr lang="ca-ES"/>
              <a:pPr>
                <a:defRPr/>
              </a:pPr>
              <a:t>‹N›</a:t>
            </a:fld>
            <a:endParaRPr lang="ca-ES"/>
          </a:p>
        </p:txBody>
      </p:sp>
    </p:spTree>
  </p:cSld>
  <p:clrMapOvr>
    <a:masterClrMapping/>
  </p:clrMapOvr>
  <p:transition spd="slow">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C0656EBF-1D4C-4F8A-8521-A12A0F888E33}" type="slidenum">
              <a:rPr lang="it-IT"/>
              <a:pPr>
                <a:defRPr/>
              </a:pPr>
              <a:t>‹N›</a:t>
            </a:fld>
            <a:endParaRPr lang="it-IT"/>
          </a:p>
        </p:txBody>
      </p:sp>
    </p:spTree>
  </p:cSld>
  <p:clrMapOvr>
    <a:masterClrMapping/>
  </p:clrMapOvr>
  <p:transition spd="med">
    <p:dissolv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94453C57-CF2A-4843-AFC9-0BD1EC6BAD5F}" type="slidenum">
              <a:rPr lang="ca-ES"/>
              <a:pPr>
                <a:defRPr/>
              </a:pPr>
              <a:t>‹N›</a:t>
            </a:fld>
            <a:endParaRPr lang="ca-ES"/>
          </a:p>
        </p:txBody>
      </p:sp>
    </p:spTree>
  </p:cSld>
  <p:clrMapOvr>
    <a:masterClrMapping/>
  </p:clrMapOvr>
  <p:transition spd="slow">
    <p:dissolv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2DC94408-8017-47AA-AAF6-B62D41CF4ACB}" type="slidenum">
              <a:rPr lang="ca-ES"/>
              <a:pPr>
                <a:defRPr/>
              </a:pPr>
              <a:t>‹N›</a:t>
            </a:fld>
            <a:endParaRPr lang="ca-ES"/>
          </a:p>
        </p:txBody>
      </p:sp>
    </p:spTree>
  </p:cSld>
  <p:clrMapOvr>
    <a:masterClrMapping/>
  </p:clrMapOvr>
  <p:transition spd="slow">
    <p:dissolv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7827815A-64A0-4CDD-9921-5AC9436B3ECA}" type="slidenum">
              <a:rPr lang="ca-ES"/>
              <a:pPr>
                <a:defRPr/>
              </a:pPr>
              <a:t>‹N›</a:t>
            </a:fld>
            <a:endParaRPr lang="ca-ES"/>
          </a:p>
        </p:txBody>
      </p:sp>
    </p:spTree>
  </p:cSld>
  <p:clrMapOvr>
    <a:masterClrMapping/>
  </p:clrMapOvr>
  <p:transition spd="slow">
    <p:dissolv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53174226-BF0C-461D-A03A-A2FF4BBCD647}" type="slidenum">
              <a:rPr lang="ca-ES"/>
              <a:pPr>
                <a:defRPr/>
              </a:pPr>
              <a:t>‹N›</a:t>
            </a:fld>
            <a:endParaRPr lang="ca-ES"/>
          </a:p>
        </p:txBody>
      </p:sp>
    </p:spTree>
  </p:cSld>
  <p:clrMapOvr>
    <a:masterClrMapping/>
  </p:clrMapOvr>
  <p:transition spd="slow">
    <p:dissolv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FA65E3ED-085A-4B56-8694-36F385EC5DF0}" type="slidenum">
              <a:rPr lang="it-IT"/>
              <a:pPr>
                <a:defRPr/>
              </a:pPr>
              <a:t>‹N›</a:t>
            </a:fld>
            <a:endParaRPr lang="it-IT"/>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CE15B987-12AB-4A62-98AE-AD37D4891017}" type="slidenum">
              <a:rPr lang="it-IT"/>
              <a:pPr>
                <a:defRPr/>
              </a:pPr>
              <a:t>‹N›</a:t>
            </a:fld>
            <a:endParaRPr lang="it-IT"/>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10098CE3-0348-43DA-A7DA-1B6873187FC7}" type="slidenum">
              <a:rPr lang="it-IT"/>
              <a:pPr>
                <a:defRPr/>
              </a:pPr>
              <a:t>‹N›</a:t>
            </a:fld>
            <a:endParaRPr lang="it-IT"/>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8C5D7E45-5D6B-4EB1-A3D9-EA962C5338AF}" type="slidenum">
              <a:rPr lang="it-IT"/>
              <a:pPr>
                <a:defRPr/>
              </a:pPr>
              <a:t>‹N›</a:t>
            </a:fld>
            <a:endParaRPr lang="it-IT"/>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12144914-99C5-46A4-A2F1-8745BA825FC5}" type="slidenum">
              <a:rPr lang="it-IT"/>
              <a:pPr>
                <a:defRPr/>
              </a:pPr>
              <a:t>‹N›</a:t>
            </a:fld>
            <a:endParaRPr lang="it-IT"/>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B15FB372-41A0-4B41-9B5E-15B31E6D837B}" type="slidenum">
              <a:rPr lang="it-IT"/>
              <a:pPr>
                <a:defRPr/>
              </a:pPr>
              <a:t>‹N›</a:t>
            </a:fld>
            <a:endParaRPr lang="it-IT"/>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1C199437-34AB-4E62-88E0-019621FB3B21}" type="slidenum">
              <a:rPr lang="it-IT"/>
              <a:pPr>
                <a:defRPr/>
              </a:pPr>
              <a:t>‹N›</a:t>
            </a:fld>
            <a:endParaRPr lang="it-IT"/>
          </a:p>
        </p:txBody>
      </p:sp>
    </p:spTree>
  </p:cSld>
  <p:clrMapOvr>
    <a:masterClrMapping/>
  </p:clrMapOvr>
  <p:transition spd="med">
    <p:dissolv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E2F69FF5-23C5-499D-814E-368044C0C81B}" type="slidenum">
              <a:rPr lang="it-IT"/>
              <a:pPr>
                <a:defRPr/>
              </a:pPr>
              <a:t>‹N›</a:t>
            </a:fld>
            <a:endParaRPr lang="it-IT"/>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213012DB-9AB4-4EBB-9B76-48DACA7C19E7}" type="slidenum">
              <a:rPr lang="it-IT"/>
              <a:pPr>
                <a:defRPr/>
              </a:pPr>
              <a:t>‹N›</a:t>
            </a:fld>
            <a:endParaRPr lang="it-IT"/>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2E86C200-796F-49D2-9080-918BBCBDC62B}" type="slidenum">
              <a:rPr lang="it-IT"/>
              <a:pPr>
                <a:defRPr/>
              </a:pPr>
              <a:t>‹N›</a:t>
            </a:fld>
            <a:endParaRPr lang="it-IT"/>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9F99208A-2C13-4964-82DC-4B147B74B8E1}" type="slidenum">
              <a:rPr lang="it-IT"/>
              <a:pPr>
                <a:defRPr/>
              </a:pPr>
              <a:t>‹N›</a:t>
            </a:fld>
            <a:endParaRPr lang="it-IT"/>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502DF84A-9950-4CFD-B428-7E3EA178AC53}" type="slidenum">
              <a:rPr lang="it-IT"/>
              <a:pPr>
                <a:defRPr/>
              </a:pPr>
              <a:t>‹N›</a:t>
            </a:fld>
            <a:endParaRPr lang="it-IT"/>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E67454C5-B1C4-4E02-8785-D559F6DAEDD6}"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91645557-5731-4B3E-8EE7-2D2AEDF0240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419638633"/>
      </p:ext>
    </p:extLst>
  </p:cSld>
  <p:clrMapOvr>
    <a:masterClrMapping/>
  </p:clrMapOvr>
  <p:transition spd="med">
    <p:push/>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231C2D1-C599-4D61-BF99-01F799025141}"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206BEEA2-DC4E-4BE1-9538-0A3FCCCD6F6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509864134"/>
      </p:ext>
    </p:extLst>
  </p:cSld>
  <p:clrMapOvr>
    <a:masterClrMapping/>
  </p:clrMapOvr>
  <p:transition spd="med">
    <p:push/>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8D68C2DC-9EE0-4C29-A3C9-27B008066523}"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F052B9D0-EA81-4823-9FD4-75B3577CB8E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244531486"/>
      </p:ext>
    </p:extLst>
  </p:cSld>
  <p:clrMapOvr>
    <a:masterClrMapping/>
  </p:clrMapOvr>
  <p:transition spd="med">
    <p:push/>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2F20214A-4EE4-4E47-A655-4358C911C7C0}"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04CF4C8F-87E3-45A0-95C2-A6D8C692758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273912159"/>
      </p:ext>
    </p:extLst>
  </p:cSld>
  <p:clrMapOvr>
    <a:masterClrMapping/>
  </p:clrMapOvr>
  <p:transition spd="med">
    <p:push/>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4AE1257F-46F2-4593-B98E-41D21DE934E5}" type="datetimeFigureOut">
              <a:rPr lang="it-IT">
                <a:solidFill>
                  <a:prstClr val="black">
                    <a:tint val="75000"/>
                  </a:prstClr>
                </a:solidFill>
              </a:rPr>
              <a:pPr>
                <a:defRPr/>
              </a:pPr>
              <a:t>22/11/2022</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F34D612F-1C17-4CC8-8EEA-FF945C90D5A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983828721"/>
      </p:ext>
    </p:extLst>
  </p:cSld>
  <p:clrMapOvr>
    <a:masterClrMapping/>
  </p:clrMapOvr>
  <p:transition spd="med">
    <p:push/>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8145FB9C-4573-4A27-9536-CFEA75CD98B8}" type="slidenum">
              <a:rPr lang="it-IT"/>
              <a:pPr>
                <a:defRPr/>
              </a:pPr>
              <a:t>‹N›</a:t>
            </a:fld>
            <a:endParaRPr lang="it-IT"/>
          </a:p>
        </p:txBody>
      </p:sp>
    </p:spTree>
  </p:cSld>
  <p:clrMapOvr>
    <a:masterClrMapping/>
  </p:clrMapOvr>
  <p:transition spd="med">
    <p:dissolv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A91BBE5D-2ED9-418D-8597-27B3DF4E0C19}" type="datetimeFigureOut">
              <a:rPr lang="it-IT">
                <a:solidFill>
                  <a:prstClr val="black">
                    <a:tint val="75000"/>
                  </a:prstClr>
                </a:solidFill>
              </a:rPr>
              <a:pPr>
                <a:defRPr/>
              </a:pPr>
              <a:t>22/11/2022</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D86C665F-D3CE-4437-AD2D-9EC67E08680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681115458"/>
      </p:ext>
    </p:extLst>
  </p:cSld>
  <p:clrMapOvr>
    <a:masterClrMapping/>
  </p:clrMapOvr>
  <p:transition spd="med">
    <p:push/>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07BA4977-DAD1-42CC-A6C5-A1E29178743E}" type="datetimeFigureOut">
              <a:rPr lang="it-IT">
                <a:solidFill>
                  <a:prstClr val="black">
                    <a:tint val="75000"/>
                  </a:prstClr>
                </a:solidFill>
              </a:rPr>
              <a:pPr>
                <a:defRPr/>
              </a:pPr>
              <a:t>22/11/2022</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0B737E61-8010-427E-9A7C-54AEDF5AA59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195228578"/>
      </p:ext>
    </p:extLst>
  </p:cSld>
  <p:clrMapOvr>
    <a:masterClrMapping/>
  </p:clrMapOvr>
  <p:transition spd="med">
    <p:push/>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E2B184A-FCF8-4ECC-929B-20346A553E10}"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A7FF679D-89F0-4B28-BD8D-CC8EA2C22DB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159183661"/>
      </p:ext>
    </p:extLst>
  </p:cSld>
  <p:clrMapOvr>
    <a:masterClrMapping/>
  </p:clrMapOvr>
  <p:transition spd="med">
    <p:push/>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BE27DD19-FD91-45A9-B03C-B2CB4B1510B3}"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14BDB9A3-6AA8-4F08-ACEF-CF9793C687B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394269624"/>
      </p:ext>
    </p:extLst>
  </p:cSld>
  <p:clrMapOvr>
    <a:masterClrMapping/>
  </p:clrMapOvr>
  <p:transition spd="med">
    <p:push/>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23F74EF-4091-4911-9757-2C81206A86F7}"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C03E540B-8BA1-4409-B351-CD7E3357857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894143563"/>
      </p:ext>
    </p:extLst>
  </p:cSld>
  <p:clrMapOvr>
    <a:masterClrMapping/>
  </p:clrMapOvr>
  <p:transition spd="med">
    <p:push/>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B7CBB14-1408-4FA5-BE94-5E43F0BF0C81}"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277789B1-519F-4CE2-AB5C-D9654A7AB27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752125556"/>
      </p:ext>
    </p:extLst>
  </p:cSld>
  <p:clrMapOvr>
    <a:masterClrMapping/>
  </p:clrMapOvr>
  <p:transition spd="med">
    <p:push/>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84CCFA-4050-4ABD-949A-DD096A242A5C}"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3197541108"/>
      </p:ext>
    </p:extLst>
  </p:cSld>
  <p:clrMapOvr>
    <a:masterClrMapping/>
  </p:clrMapOvr>
  <p:transition spd="med">
    <p:dissolv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8DDEEB-28B2-43B2-881A-3F1AE1ED0499}"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2595874010"/>
      </p:ext>
    </p:extLst>
  </p:cSld>
  <p:clrMapOvr>
    <a:masterClrMapping/>
  </p:clrMapOvr>
  <p:transition spd="med">
    <p:dissolv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A47550-D556-4626-93E2-1AFEFA4FCC94}"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1387112715"/>
      </p:ext>
    </p:extLst>
  </p:cSld>
  <p:clrMapOvr>
    <a:masterClrMapping/>
  </p:clrMapOvr>
  <p:transition spd="med">
    <p:dissolv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C94102-8C33-4051-94B7-3A9A4CFB84DE}"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1367125739"/>
      </p:ext>
    </p:extLst>
  </p:cSld>
  <p:clrMapOvr>
    <a:masterClrMapping/>
  </p:clrMapOvr>
  <p:transition spd="med">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3E40E28F-0669-4FA1-B9D0-7B62E31F96D7}" type="slidenum">
              <a:rPr lang="it-IT"/>
              <a:pPr>
                <a:defRPr/>
              </a:pPr>
              <a:t>‹N›</a:t>
            </a:fld>
            <a:endParaRPr lang="it-IT"/>
          </a:p>
        </p:txBody>
      </p:sp>
    </p:spTree>
  </p:cSld>
  <p:clrMapOvr>
    <a:masterClrMapping/>
  </p:clrMapOvr>
  <p:transition spd="med">
    <p:dissolv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17C5BB5-6E6D-4918-B70A-20682F7C5018}"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3125870406"/>
      </p:ext>
    </p:extLst>
  </p:cSld>
  <p:clrMapOvr>
    <a:masterClrMapping/>
  </p:clrMapOvr>
  <p:transition spd="med">
    <p:dissolv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E6406E2-BC95-48B8-9805-9E14B24BD99C}"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1923844940"/>
      </p:ext>
    </p:extLst>
  </p:cSld>
  <p:clrMapOvr>
    <a:masterClrMapping/>
  </p:clrMapOvr>
  <p:transition spd="med">
    <p:dissolv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17A0769-C042-4387-A186-0DAC48E114FC}"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997733560"/>
      </p:ext>
    </p:extLst>
  </p:cSld>
  <p:clrMapOvr>
    <a:masterClrMapping/>
  </p:clrMapOvr>
  <p:transition spd="med">
    <p:dissolv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BA0F7B7-14EC-4B3C-9B3D-008F4AEE3CC8}"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1877857193"/>
      </p:ext>
    </p:extLst>
  </p:cSld>
  <p:clrMapOvr>
    <a:masterClrMapping/>
  </p:clrMapOvr>
  <p:transition spd="med">
    <p:dissolv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4D975B-775F-445C-BEAA-F1A57A5C11D9}"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3739342212"/>
      </p:ext>
    </p:extLst>
  </p:cSld>
  <p:clrMapOvr>
    <a:masterClrMapping/>
  </p:clrMapOvr>
  <p:transition spd="med">
    <p:dissolv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366F3B-01A2-487C-B9AB-87940D656483}"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3040299403"/>
      </p:ext>
    </p:extLst>
  </p:cSld>
  <p:clrMapOvr>
    <a:masterClrMapping/>
  </p:clrMapOvr>
  <p:transition spd="med">
    <p:dissolv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6DF8DC-892A-403A-8BD1-23BA367DCCAD}"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857145557"/>
      </p:ext>
    </p:extLst>
  </p:cSld>
  <p:clrMapOvr>
    <a:masterClrMapping/>
  </p:clrMapOvr>
  <p:transition spd="med">
    <p:dissolv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36EAED7-76DC-4DCD-AAE2-7E598EE2CCB9}" type="datetimeFigureOut">
              <a:rPr lang="it-IT" smtClean="0">
                <a:solidFill>
                  <a:prstClr val="black">
                    <a:tint val="75000"/>
                  </a:prstClr>
                </a:solidFill>
              </a: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406034029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36EAED7-76DC-4DCD-AAE2-7E598EE2CCB9}" type="datetimeFigureOut">
              <a:rPr lang="it-IT" smtClean="0">
                <a:solidFill>
                  <a:prstClr val="black">
                    <a:tint val="75000"/>
                  </a:prstClr>
                </a:solidFill>
              </a: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422224742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36EAED7-76DC-4DCD-AAE2-7E598EE2CCB9}" type="datetimeFigureOut">
              <a:rPr lang="it-IT" smtClean="0">
                <a:solidFill>
                  <a:prstClr val="black">
                    <a:tint val="75000"/>
                  </a:prstClr>
                </a:solidFill>
              </a: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2722246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48AFD314-35B2-4E5E-A4DD-7C41996D4DF7}" type="slidenum">
              <a:rPr lang="it-IT"/>
              <a:pPr>
                <a:defRPr/>
              </a:pPr>
              <a:t>‹N›</a:t>
            </a:fld>
            <a:endParaRPr lang="it-IT"/>
          </a:p>
        </p:txBody>
      </p:sp>
    </p:spTree>
  </p:cSld>
  <p:clrMapOvr>
    <a:masterClrMapping/>
  </p:clrMapOvr>
  <p:transition spd="med">
    <p:dissolv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36EAED7-76DC-4DCD-AAE2-7E598EE2CCB9}" type="datetimeFigureOut">
              <a:rPr lang="it-IT" smtClean="0">
                <a:solidFill>
                  <a:prstClr val="black">
                    <a:tint val="75000"/>
                  </a:prstClr>
                </a:solidFill>
              </a:rPr>
              <a:pPr/>
              <a:t>22/11/2022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173246273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36EAED7-76DC-4DCD-AAE2-7E598EE2CCB9}" type="datetimeFigureOut">
              <a:rPr lang="it-IT" smtClean="0">
                <a:solidFill>
                  <a:prstClr val="black">
                    <a:tint val="75000"/>
                  </a:prstClr>
                </a:solidFill>
              </a:rPr>
              <a:pPr/>
              <a:t>22/11/2022</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1298578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36EAED7-76DC-4DCD-AAE2-7E598EE2CCB9}" type="datetimeFigureOut">
              <a:rPr lang="it-IT" smtClean="0">
                <a:solidFill>
                  <a:prstClr val="black">
                    <a:tint val="75000"/>
                  </a:prstClr>
                </a:solidFill>
              </a:rPr>
              <a:pPr/>
              <a:t>22/11/2022</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90347132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36EAED7-76DC-4DCD-AAE2-7E598EE2CCB9}" type="datetimeFigureOut">
              <a:rPr lang="it-IT" smtClean="0">
                <a:solidFill>
                  <a:prstClr val="black">
                    <a:tint val="75000"/>
                  </a:prstClr>
                </a:solidFill>
              </a:rPr>
              <a:pPr/>
              <a:t>22/11/2022</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80277223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36EAED7-76DC-4DCD-AAE2-7E598EE2CCB9}" type="datetimeFigureOut">
              <a:rPr lang="it-IT" smtClean="0">
                <a:solidFill>
                  <a:prstClr val="black">
                    <a:tint val="75000"/>
                  </a:prstClr>
                </a:solidFill>
              </a:rPr>
              <a:pPr/>
              <a:t>22/11/2022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107324271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36EAED7-76DC-4DCD-AAE2-7E598EE2CCB9}" type="datetimeFigureOut">
              <a:rPr lang="it-IT" smtClean="0">
                <a:solidFill>
                  <a:prstClr val="black">
                    <a:tint val="75000"/>
                  </a:prstClr>
                </a:solidFill>
              </a:rPr>
              <a:pPr/>
              <a:t>22/11/2022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10749055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36EAED7-76DC-4DCD-AAE2-7E598EE2CCB9}" type="datetimeFigureOut">
              <a:rPr lang="it-IT" smtClean="0">
                <a:solidFill>
                  <a:prstClr val="black">
                    <a:tint val="75000"/>
                  </a:prstClr>
                </a:solidFill>
              </a: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403149678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36EAED7-76DC-4DCD-AAE2-7E598EE2CCB9}" type="datetimeFigureOut">
              <a:rPr lang="it-IT" smtClean="0">
                <a:solidFill>
                  <a:prstClr val="black">
                    <a:tint val="75000"/>
                  </a:prstClr>
                </a:solidFill>
              </a: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56516085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AE3545BF-D2CD-4AF2-867F-1B52DE16C3C6}"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3A4CD602-991D-40CE-83B5-783A0AE09C5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27354955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C1EA80B-F56E-48DC-9872-437AEDFFAADA}"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E1BD1C6A-43BD-467A-8C1F-AB2F5BABE1B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2008615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E00505C5-9A28-4BAB-8265-648299037D69}" type="slidenum">
              <a:rPr lang="it-IT"/>
              <a:pPr>
                <a:defRPr/>
              </a:pPr>
              <a:t>‹N›</a:t>
            </a:fld>
            <a:endParaRPr lang="it-IT"/>
          </a:p>
        </p:txBody>
      </p:sp>
    </p:spTree>
  </p:cSld>
  <p:clrMapOvr>
    <a:masterClrMapping/>
  </p:clrMapOvr>
  <p:transition spd="med">
    <p:dissolv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276E205C-46CF-4B47-818F-D4FA3E073DF0}"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EFA5E471-58F4-483F-8C47-1D3A76B1177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1304602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BA80CBC1-2BF7-42D0-A289-C11B883EB35E}"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E1940360-A2D5-4097-97A0-3B1271A0AAA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79011087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9F19A115-32E9-4085-A3AD-8C1B270E5740}" type="datetimeFigureOut">
              <a:rPr lang="it-IT">
                <a:solidFill>
                  <a:prstClr val="black">
                    <a:tint val="75000"/>
                  </a:prstClr>
                </a:solidFill>
              </a:rPr>
              <a:pPr>
                <a:defRPr/>
              </a:pPr>
              <a:t>22/11/2022</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C5A2A5A9-2A03-49F8-9D26-2B7CCFA7258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61237579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79CF0BD6-58B4-4FC8-A51D-E983EB047B4C}" type="datetimeFigureOut">
              <a:rPr lang="it-IT">
                <a:solidFill>
                  <a:prstClr val="black">
                    <a:tint val="75000"/>
                  </a:prstClr>
                </a:solidFill>
              </a:rPr>
              <a:pPr>
                <a:defRPr/>
              </a:pPr>
              <a:t>22/11/2022</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12472C54-C1E7-48FE-9BE9-B6F350F5282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34761366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A77AE2AB-44F8-4F73-A147-13CC77C7CCBF}" type="datetimeFigureOut">
              <a:rPr lang="it-IT">
                <a:solidFill>
                  <a:prstClr val="black">
                    <a:tint val="75000"/>
                  </a:prstClr>
                </a:solidFill>
              </a:rPr>
              <a:pPr>
                <a:defRPr/>
              </a:pPr>
              <a:t>22/11/2022</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97B3E21A-E5C0-4CFA-9C21-86C19F7FFDF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19896769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44202264-EE7E-4163-8228-F1187436EF4F}"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9081E889-2B83-4C62-9476-FBBEB89EB0D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35417850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84ED2DA9-B9BC-42C1-B9CB-195D2BB56279}"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DA2949CC-DA24-4B33-93DB-C5FB4D1D060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35250660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091A061-4C06-448E-9714-F7EA1D931DAB}"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B6D3B824-15A8-43D2-83CA-ED62AD35BCF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11120421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D42F549-5010-4AD7-BA89-20B043EC3D1D}"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889C98B3-3E3E-4A47-9167-88987D63606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28185771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0B2B62BE-10B4-4042-959D-3A0DC5726A1E}"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ECC1453B-760C-49AB-96FE-0E14C9C6520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598043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EDE0EF64-9F7A-4B61-B2CB-2597E7006465}" type="slidenum">
              <a:rPr lang="ca-ES"/>
              <a:pPr>
                <a:defRPr/>
              </a:pPr>
              <a:t>‹N›</a:t>
            </a:fld>
            <a:endParaRPr lang="ca-E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00548FAB-0FB5-4149-874D-1651A6A68305}" type="slidenum">
              <a:rPr lang="it-IT"/>
              <a:pPr>
                <a:defRPr/>
              </a:pPr>
              <a:t>‹N›</a:t>
            </a:fld>
            <a:endParaRPr lang="it-IT"/>
          </a:p>
        </p:txBody>
      </p:sp>
    </p:spTree>
  </p:cSld>
  <p:clrMapOvr>
    <a:masterClrMapping/>
  </p:clrMapOvr>
  <p:transition spd="med">
    <p:dissolv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F1495F6-A1F7-411B-9FFF-A3583B11AF39}"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4789069F-A241-4C15-A13D-8AE3FF8C4BA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68467040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10CBEA8E-F3F0-4A44-BEA8-A4B55032EB73}"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5A3BEE7D-D4A7-4667-974D-96B30A9AE74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58537486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ED97319F-F41F-4DF1-BBBD-E6B939D0B8B7}"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743FCE9A-742A-43CD-96A6-E4D60A8D765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76388247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350B0E45-9D79-4AE2-B64E-3A97B4BBB214}" type="datetimeFigureOut">
              <a:rPr lang="it-IT">
                <a:solidFill>
                  <a:prstClr val="black">
                    <a:tint val="75000"/>
                  </a:prstClr>
                </a:solidFill>
              </a:rPr>
              <a:pPr>
                <a:defRPr/>
              </a:pPr>
              <a:t>22/11/2022</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63845B48-B890-42FF-B773-9320F4D7556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80173431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ED5BD6A8-42C7-408A-A735-5A90937B27C2}" type="datetimeFigureOut">
              <a:rPr lang="it-IT">
                <a:solidFill>
                  <a:prstClr val="black">
                    <a:tint val="75000"/>
                  </a:prstClr>
                </a:solidFill>
              </a:rPr>
              <a:pPr>
                <a:defRPr/>
              </a:pPr>
              <a:t>22/11/2022</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F132FE8C-C58B-4EC0-A799-0075ADD5383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77534122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AA8944F4-8DBB-496B-A2E0-9962536E1AAC}" type="datetimeFigureOut">
              <a:rPr lang="it-IT">
                <a:solidFill>
                  <a:prstClr val="black">
                    <a:tint val="75000"/>
                  </a:prstClr>
                </a:solidFill>
              </a:rPr>
              <a:pPr>
                <a:defRPr/>
              </a:pPr>
              <a:t>22/11/2022</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8644EC4A-EA00-42BE-8C92-40BDD04D5CD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28669307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CE326D70-A71C-4708-82E0-09BB42661704}"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C515971C-58B4-42BE-BFB3-9FF01BBC90D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82122724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42FDC8C-19F4-4A6C-B551-07D55429D13E}"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333DBF02-D4A9-4D77-A0B5-5057884FC60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18318933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A874354-7B8D-4139-8BB6-69436C454481}"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FCF6FA05-65F5-44EA-8F0B-C2B33340FFA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16731147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CA652B5-D1C4-4FDD-87F0-65582EE51F09}"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43CB858C-3E29-48B5-8242-8F8CEE8FEBE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157947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4F4C7FD3-CEFD-4E9E-8549-3525CE420C54}" type="slidenum">
              <a:rPr lang="it-IT"/>
              <a:pPr>
                <a:defRPr/>
              </a:pPr>
              <a:t>‹N›</a:t>
            </a:fld>
            <a:endParaRPr lang="it-IT"/>
          </a:p>
        </p:txBody>
      </p:sp>
    </p:spTree>
  </p:cSld>
  <p:clrMapOvr>
    <a:masterClrMapping/>
  </p:clrMapOvr>
  <p:transition spd="med">
    <p:dissolv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62942842-18FA-4600-8BB7-88E0DBE6A850}"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34D3BA1A-22F9-4C6E-9C13-B14C17A5FA2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49563645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9BB84BF-10C3-4DAB-AD15-BB23C3288E1F}"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77F7B2F3-231B-48AD-852A-3C3C8265789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00390827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E694ED76-59F4-4B05-BF63-B4E5D03352A4}"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9F94E6A7-F13C-4213-8EC9-210CB98C715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64876758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900ABA67-1532-46C7-BE01-6EEA2D47646D}"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BAD641F4-1C1F-4E8F-B4CA-F4E7A36B3DD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24558458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61C0E4B4-C8E3-4D88-95AD-70D0881F36B7}" type="datetimeFigureOut">
              <a:rPr lang="it-IT">
                <a:solidFill>
                  <a:prstClr val="black">
                    <a:tint val="75000"/>
                  </a:prstClr>
                </a:solidFill>
              </a:rPr>
              <a:pPr>
                <a:defRPr/>
              </a:pPr>
              <a:t>22/11/2022</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2603870F-378F-4118-8269-0085402A4AB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77235657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C9BBD7C2-37C7-45C4-8DBE-3AF0E98763D7}" type="datetimeFigureOut">
              <a:rPr lang="it-IT">
                <a:solidFill>
                  <a:prstClr val="black">
                    <a:tint val="75000"/>
                  </a:prstClr>
                </a:solidFill>
              </a:rPr>
              <a:pPr>
                <a:defRPr/>
              </a:pPr>
              <a:t>22/11/2022</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BA12036C-09AB-45C2-8C24-D7579148F7E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50596025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EF02A663-3D82-4A98-AC92-F9FFF7EFAB4F}" type="datetimeFigureOut">
              <a:rPr lang="it-IT">
                <a:solidFill>
                  <a:prstClr val="black">
                    <a:tint val="75000"/>
                  </a:prstClr>
                </a:solidFill>
              </a:rPr>
              <a:pPr>
                <a:defRPr/>
              </a:pPr>
              <a:t>22/11/2022</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4A1EE808-04E1-42ED-B9CC-DB00BF625A3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54321012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107F8463-0A85-479B-9A8A-6109FC0AFA78}"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1CFC0AA2-BDBF-41CA-AA74-C08E76E3B32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61073957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CFF16ED-C7CC-4046-A7A6-547BD989D496}"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BB845F3C-3D41-47F1-8580-2684BF82D28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92703736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EB88520-9267-41D1-80F2-9B709B4CB744}"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6CFE33DB-358E-4EF2-B1A2-E84FAAE9E63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096848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6D5AA570-A6FC-468B-9D78-DD8B9FA6BCA3}" type="slidenum">
              <a:rPr lang="it-IT"/>
              <a:pPr>
                <a:defRPr/>
              </a:pPr>
              <a:t>‹N›</a:t>
            </a:fld>
            <a:endParaRPr lang="it-IT"/>
          </a:p>
        </p:txBody>
      </p:sp>
    </p:spTree>
  </p:cSld>
  <p:clrMapOvr>
    <a:masterClrMapping/>
  </p:clrMapOvr>
  <p:transition spd="med">
    <p:dissolv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892EA6F-B80F-4ED3-BF8B-F7CDD6FC795E}"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3246C8FF-45E6-4ED0-9C90-BDA326F9851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66571556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C5DEAF6-02BD-4E40-A063-15FA36EE363B}"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xmlns="" val="378700176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353C3F8-B37F-4F81-8DDD-5D26DF28388F}"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xmlns="" val="100964195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292584-AB1C-47B5-B6BD-7C27B030F984}"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xmlns="" val="245647915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4CD1CAD-0B1D-4C04-B55F-F1BC85153889}"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xmlns="" val="378451062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CC12AD49-F7A8-4A5B-A25C-79BFAAB059FA}"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xmlns="" val="412775238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4100438-429C-458C-A245-E8DEB9F3F23F}"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xmlns="" val="93657408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A472735-7163-4C18-9F34-07052D6AE903}"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xmlns="" val="237864536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DC1EEC7-0E0A-4CCA-985F-0577D29224ED}"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xmlns="" val="215588917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E879477-71B3-4F89-8750-144528E77C7C}"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xmlns="" val="24714275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F405E7CF-4B13-454C-951D-24B57D75A1E1}" type="slidenum">
              <a:rPr lang="ca-ES"/>
              <a:pPr>
                <a:defRPr/>
              </a:pPr>
              <a:t>‹N›</a:t>
            </a:fld>
            <a:endParaRPr lang="ca-ES"/>
          </a:p>
        </p:txBody>
      </p:sp>
    </p:spTree>
  </p:cSld>
  <p:clrMapOvr>
    <a:masterClrMapping/>
  </p:clrMapOvr>
  <p:transition spd="slow">
    <p:dissolv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B95C7C6-6016-4973-98F8-536C5929B7AF}"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xmlns="" val="130480340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900B0BD-E8D6-4597-B747-211B52BC42EF}"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xmlns="" val="42067693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2952C4-7735-4B86-AC8A-362013DF4AA3}"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109726671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FFAB5C-F1CC-48C4-BC6B-BCC38EDB79B0}"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369213342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29C527-9AEE-42A2-BE22-0522CE167219}"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255994499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EF1E550-B9B8-4DB8-9FFD-435427B01A69}"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423574170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620CF1-A584-4CF6-BB28-DFD0EDF48C16}"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160627873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F67B232-42D5-4D13-83FC-F80BD40CE008}"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173542188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2F9D93C-8D2C-46ED-97D5-391310B8FD14}"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46600970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8371BF-5EF2-4D52-B603-8412F02516A0}"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36411273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A9543A16-0063-41B4-A460-47CD20FF20A9}" type="slidenum">
              <a:rPr lang="ca-ES"/>
              <a:pPr>
                <a:defRPr/>
              </a:pPr>
              <a:t>‹N›</a:t>
            </a:fld>
            <a:endParaRPr lang="ca-ES"/>
          </a:p>
        </p:txBody>
      </p:sp>
    </p:spTree>
  </p:cSld>
  <p:clrMapOvr>
    <a:masterClrMapping/>
  </p:clrMapOvr>
  <p:transition spd="slow">
    <p:dissolv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B32AA1-56E5-40BE-A0CB-0E82B501BD45}"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289001533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745D6F-2839-4E1A-8A90-F703ECE325C1}"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4423834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033EED-EB06-47B6-9ADB-FFE483259103}"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165840577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A944D4-176F-4756-903A-903F298F20A2}"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346837019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4E9392-DEEA-425A-BA86-A43CB9707722}"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14787521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A86733-2D8B-43BE-9DED-A6A0383D4E2D}"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245898317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A0C264-073B-4B16-BA3B-D5A52257BE31}"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111221363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B4172A5-8846-4530-80E6-29D19F4FF378}"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358713278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6BCBEC0-626D-491B-87BE-5703F524FB07}"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180542559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382DA2D-8C1F-4C27-BF9C-73DF6D4F00CE}"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42030605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4EF8933B-9CFA-40AA-88A7-ABB10A5A5AB0}" type="slidenum">
              <a:rPr lang="ca-ES"/>
              <a:pPr>
                <a:defRPr/>
              </a:pPr>
              <a:t>‹N›</a:t>
            </a:fld>
            <a:endParaRPr lang="ca-ES"/>
          </a:p>
        </p:txBody>
      </p:sp>
    </p:spTree>
  </p:cSld>
  <p:clrMapOvr>
    <a:masterClrMapping/>
  </p:clrMapOvr>
  <p:transition spd="slow">
    <p:dissolv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6EF33E-4D71-4390-A212-42D2DC087A5C}"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371338446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D4BD5F-B40B-4562-93F8-D1D325E1C010}"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56530607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7C547E-E7C5-4692-868C-4604CA9424C3}"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231799940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80C0DB-F5ED-493F-B063-11B05EBAA127}"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43485703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37AC8749-7F8C-49AA-A35E-A5E678312E63}"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BD4531E-B9BF-42C4-B462-86929099714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605570640"/>
      </p:ext>
    </p:extLst>
  </p:cSld>
  <p:clrMapOvr>
    <a:masterClrMapping/>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8BB49BB-A607-4F51-B530-A3C70B1B9CD1}"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E335DE65-3CF1-46B5-A2EB-6EB71EDE1E4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937077444"/>
      </p:ext>
    </p:extLst>
  </p:cSld>
  <p:clrMapOvr>
    <a:masterClrMapping/>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F3C2A9BC-F06F-4F72-BB7C-186D327830E4}"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45D5C3E7-8044-4E32-B93E-8AAEC3A363B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814073682"/>
      </p:ext>
    </p:extLst>
  </p:cSld>
  <p:clrMapOvr>
    <a:masterClrMapping/>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4878C855-6959-433A-93D0-0002EE1447A0}"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268214BC-FAF3-4989-AC8A-415F63762FB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110504512"/>
      </p:ext>
    </p:extLst>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9C305979-9D7A-4907-BEC1-FD56CF7391C0}" type="datetimeFigureOut">
              <a:rPr lang="it-IT">
                <a:solidFill>
                  <a:prstClr val="black">
                    <a:tint val="75000"/>
                  </a:prstClr>
                </a:solidFill>
              </a:rPr>
              <a:pPr>
                <a:defRPr/>
              </a:pPr>
              <a:t>22/11/2022</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F8A3DD73-295B-40B9-B6F2-5005E2DC128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87982324"/>
      </p:ext>
    </p:extLst>
  </p:cSld>
  <p:clrMapOvr>
    <a:masterClrMapping/>
  </p:clrMapOvr>
  <p:transitio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964A2511-4CB4-42D9-B1B3-7B66276937A8}" type="datetimeFigureOut">
              <a:rPr lang="it-IT">
                <a:solidFill>
                  <a:prstClr val="black">
                    <a:tint val="75000"/>
                  </a:prstClr>
                </a:solidFill>
              </a:rPr>
              <a:pPr>
                <a:defRPr/>
              </a:pPr>
              <a:t>22/11/2022</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ABEE5BEF-7E2F-4A97-8CC8-64AC1CD25DE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0728301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5AA89C6C-7D65-40CC-89D2-6FE88116EDF0}" type="slidenum">
              <a:rPr lang="ca-ES"/>
              <a:pPr>
                <a:defRPr/>
              </a:pPr>
              <a:t>‹N›</a:t>
            </a:fld>
            <a:endParaRPr lang="ca-ES"/>
          </a:p>
        </p:txBody>
      </p:sp>
    </p:spTree>
  </p:cSld>
  <p:clrMapOvr>
    <a:masterClrMapping/>
  </p:clrMapOvr>
  <p:transition spd="slow">
    <p:dissolv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8FC5D315-4000-4948-A58B-B24DA0F01DA3}" type="datetimeFigureOut">
              <a:rPr lang="it-IT">
                <a:solidFill>
                  <a:prstClr val="black">
                    <a:tint val="75000"/>
                  </a:prstClr>
                </a:solidFill>
              </a:rPr>
              <a:pPr>
                <a:defRPr/>
              </a:pPr>
              <a:t>22/11/2022</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D6079850-010F-4C39-AF56-72FAC9E1E4E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627812759"/>
      </p:ext>
    </p:extLst>
  </p:cSld>
  <p:clrMapOvr>
    <a:masterClrMapping/>
  </p:clrMapOvr>
  <p:transition>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0AB821B-8E0E-44F5-8CCC-7BC4965F1BA2}"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86522BCC-E349-444F-B44B-81ED4D92FB9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42070910"/>
      </p:ext>
    </p:extLst>
  </p:cSld>
  <p:clrMapOvr>
    <a:masterClrMapping/>
  </p:clrMapOvr>
  <p:transition>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362C426E-D73F-4517-913D-23D6498DCB5D}"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8017163D-ED56-4F6E-964A-744B59AE2E1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043643032"/>
      </p:ext>
    </p:extLst>
  </p:cSld>
  <p:clrMapOvr>
    <a:masterClrMapping/>
  </p:clrMapOvr>
  <p:transition>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4624FE99-7284-4487-9CA7-DDD33426019F}"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C8EB5428-1501-497F-BF56-E7BBC7B4C73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260623198"/>
      </p:ext>
    </p:extLst>
  </p:cSld>
  <p:clrMapOvr>
    <a:masterClrMapping/>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C9E02AE-9693-4F37-BA7C-DC34D88C8902}"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237A49C-8634-4F09-B007-F59E4841FC2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661296281"/>
      </p:ext>
    </p:extLst>
  </p:cSld>
  <p:clrMapOvr>
    <a:masterClrMapping/>
  </p:clrMapOvr>
  <p:transitio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696B8268-4EFF-4D33-A89C-E1D831C95535}"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711BC94B-EA07-4646-A0ED-D287AD76E6D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46215346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23231F5-C3AF-41A0-8AB9-DB29A042DB00}"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7A315BDF-6CA7-4578-AFBC-18B1C2F90EC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88661202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99F1E186-3AC8-48FC-AF11-8309323DB99A}"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C1DCE654-175F-41FF-BC63-0050CAC2B4F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52974062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FE81A4D7-5D38-40D1-8153-A40859D8C444}"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AAFB0619-F866-45CB-A517-0690CD5150A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24784274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6CA11C88-000F-40BD-AE5F-000C6984650C}" type="datetimeFigureOut">
              <a:rPr lang="it-IT">
                <a:solidFill>
                  <a:prstClr val="black">
                    <a:tint val="75000"/>
                  </a:prstClr>
                </a:solidFill>
              </a:rPr>
              <a:pPr>
                <a:defRPr/>
              </a:pPr>
              <a:t>22/11/2022</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EA8D70B0-07B6-4C47-833E-993D3B5B06A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6835094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FF17D736-E0DA-4197-ACCB-F9E41DAB8BB3}" type="slidenum">
              <a:rPr lang="ca-ES"/>
              <a:pPr>
                <a:defRPr/>
              </a:pPr>
              <a:t>‹N›</a:t>
            </a:fld>
            <a:endParaRPr lang="ca-ES"/>
          </a:p>
        </p:txBody>
      </p:sp>
    </p:spTree>
  </p:cSld>
  <p:clrMapOvr>
    <a:masterClrMapping/>
  </p:clrMapOvr>
  <p:transition spd="slow">
    <p:dissolv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D0013CB5-78FA-43D3-BC4C-FE6C7AF6928E}" type="datetimeFigureOut">
              <a:rPr lang="it-IT">
                <a:solidFill>
                  <a:prstClr val="black">
                    <a:tint val="75000"/>
                  </a:prstClr>
                </a:solidFill>
              </a:rPr>
              <a:pPr>
                <a:defRPr/>
              </a:pPr>
              <a:t>22/11/2022</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C638BAA8-1013-4D1D-91AC-A66B72570B4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77098316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301BB887-0FE7-431F-9633-9FD66D30F40E}" type="datetimeFigureOut">
              <a:rPr lang="it-IT">
                <a:solidFill>
                  <a:prstClr val="black">
                    <a:tint val="75000"/>
                  </a:prstClr>
                </a:solidFill>
              </a:rPr>
              <a:pPr>
                <a:defRPr/>
              </a:pPr>
              <a:t>22/11/2022</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F9EBE49C-353A-41F5-9C11-234350F99DC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69421422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5322AD24-EF07-4BEF-B024-2D06FC5B7B0F}"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D8CFA76C-4C71-4A9E-A0E5-C8B42E92AEC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03419603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29E4B99-39E5-46B7-93D9-E6BC2A9A818A}"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9793EAB1-0875-4FED-AC6A-5F9FBF1E2C3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20056886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41599D1-7EF3-4CB1-B713-2E0B265E558D}"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0AE1F6E8-6137-4B8D-9285-8164829593A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00837392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9297EF7-E8D8-4F73-8A5C-C76BC4A00F5D}"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E761A33A-84A4-4041-A97B-DC18B6B2DB7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6776857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B495E295-9BC1-47EF-8FA7-C7D5C6AFF1F7}" type="slidenum">
              <a:rPr lang="ca-ES"/>
              <a:pPr>
                <a:defRPr/>
              </a:pPr>
              <a:t>‹N›</a:t>
            </a:fld>
            <a:endParaRPr lang="ca-ES"/>
          </a:p>
        </p:txBody>
      </p:sp>
    </p:spTree>
  </p:cSld>
  <p:clrMapOvr>
    <a:masterClrMapping/>
  </p:clrMapOvr>
  <p:transition spd="slow">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BF5B79F8-283C-4457-BF06-08F55930EBE8}" type="slidenum">
              <a:rPr lang="ca-ES"/>
              <a:pPr>
                <a:defRPr/>
              </a:pPr>
              <a:t>‹N›</a:t>
            </a:fld>
            <a:endParaRPr lang="ca-ES"/>
          </a:p>
        </p:txBody>
      </p:sp>
    </p:spTree>
  </p:cSld>
  <p:clrMapOvr>
    <a:masterClrMapping/>
  </p:clrMapOvr>
  <p:transition spd="slow">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E01A3EF4-A9B1-4297-AFF5-4E2BBC10A34B}" type="slidenum">
              <a:rPr lang="ca-ES"/>
              <a:pPr>
                <a:defRPr/>
              </a:pPr>
              <a:t>‹N›</a:t>
            </a:fld>
            <a:endParaRPr lang="ca-E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0AA707B3-E913-41E9-A145-27110A0DF578}" type="slidenum">
              <a:rPr lang="ca-ES"/>
              <a:pPr>
                <a:defRPr/>
              </a:pPr>
              <a:t>‹N›</a:t>
            </a:fld>
            <a:endParaRPr lang="ca-ES"/>
          </a:p>
        </p:txBody>
      </p:sp>
    </p:spTree>
  </p:cSld>
  <p:clrMapOvr>
    <a:masterClrMapping/>
  </p:clrMapOvr>
  <p:transition spd="slow">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4A8045B2-0B72-4B36-B781-7CE0D8795A94}" type="slidenum">
              <a:rPr lang="ca-ES"/>
              <a:pPr>
                <a:defRPr/>
              </a:pPr>
              <a:t>‹N›</a:t>
            </a:fld>
            <a:endParaRPr lang="ca-ES"/>
          </a:p>
        </p:txBody>
      </p:sp>
    </p:spTree>
  </p:cSld>
  <p:clrMapOvr>
    <a:masterClrMapping/>
  </p:clrMapOvr>
  <p:transition spd="slow">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FD197818-A2C0-4D5F-B18A-8EEA51BF335A}" type="slidenum">
              <a:rPr lang="ca-ES"/>
              <a:pPr>
                <a:defRPr/>
              </a:pPr>
              <a:t>‹N›</a:t>
            </a:fld>
            <a:endParaRPr lang="ca-ES"/>
          </a:p>
        </p:txBody>
      </p:sp>
    </p:spTree>
  </p:cSld>
  <p:clrMapOvr>
    <a:masterClrMapping/>
  </p:clrMapOvr>
  <p:transition spd="slow">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A2C77DE-5174-40EA-B53E-FA76F4B2A552}" type="slidenum">
              <a:rPr lang="ca-ES"/>
              <a:pPr>
                <a:defRPr/>
              </a:pPr>
              <a:t>‹N›</a:t>
            </a:fld>
            <a:endParaRPr lang="ca-ES"/>
          </a:p>
        </p:txBody>
      </p:sp>
    </p:spTree>
  </p:cSld>
  <p:clrMapOvr>
    <a:masterClrMapping/>
  </p:clrMapOvr>
  <p:transition spd="slow">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2EF728B0-AF66-430E-A216-2EEA29230DA8}"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0CDD989-1F22-43CE-B781-5CA49708B5E1}" type="slidenum">
              <a:rPr lang="it-IT"/>
              <a:pPr>
                <a:defRPr/>
              </a:pPr>
              <a:t>‹N›</a:t>
            </a:fld>
            <a:endParaRPr lang="it-IT"/>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7139357-6B2F-478B-B304-4603F36D3F96}"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05B3209-0C87-40C5-B302-47CCF96BEE25}" type="slidenum">
              <a:rPr lang="it-IT"/>
              <a:pPr>
                <a:defRPr/>
              </a:pPr>
              <a:t>‹N›</a:t>
            </a:fld>
            <a:endParaRPr lang="it-IT"/>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93C0F355-9DF2-4DF8-9D4B-3C2DA1DD789D}"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6CF8C6E-A718-4BFE-A0F5-306F7183457A}" type="slidenum">
              <a:rPr lang="it-IT"/>
              <a:pPr>
                <a:defRPr/>
              </a:pPr>
              <a:t>‹N›</a:t>
            </a:fld>
            <a:endParaRPr lang="it-IT"/>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398E1849-BB70-4046-B70C-2929DE016B65}"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010C03AE-7677-460D-A6FB-6FBDBF14CE24}" type="slidenum">
              <a:rPr lang="it-IT"/>
              <a:pPr>
                <a:defRPr/>
              </a:pPr>
              <a:t>‹N›</a:t>
            </a:fld>
            <a:endParaRPr lang="it-IT"/>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91BD9653-3CBC-4492-A2F9-8DE34EF2399E}" type="datetimeFigureOut">
              <a:rPr lang="it-IT"/>
              <a:pPr>
                <a:defRPr/>
              </a:pPr>
              <a:t>22/11/2022</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4D4D5192-CE72-4626-845F-367B4DECC30B}" type="slidenum">
              <a:rPr lang="it-IT"/>
              <a:pPr>
                <a:defRPr/>
              </a:pPr>
              <a:t>‹N›</a:t>
            </a:fld>
            <a:endParaRPr lang="it-IT"/>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DAC2360C-D0AD-4060-9282-6714B4D398CA}" type="datetimeFigureOut">
              <a:rPr lang="it-IT"/>
              <a:pPr>
                <a:defRPr/>
              </a:pPr>
              <a:t>22/11/2022</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90B26A05-4169-4B52-A9F8-7E2332560AEA}"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B42646FB-6A53-47CA-80CC-9294BDD3609A}" type="slidenum">
              <a:rPr lang="ca-ES"/>
              <a:pPr>
                <a:defRPr/>
              </a:pPr>
              <a:t>‹N›</a:t>
            </a:fld>
            <a:endParaRPr lang="ca-E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5441917E-7125-4C9E-BE47-D848529D55E8}" type="datetimeFigureOut">
              <a:rPr lang="it-IT"/>
              <a:pPr>
                <a:defRPr/>
              </a:pPr>
              <a:t>22/11/2022</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9B4E0C70-5971-424B-A18B-3D49BC92CBCB}" type="slidenum">
              <a:rPr lang="it-IT"/>
              <a:pPr>
                <a:defRPr/>
              </a:pPr>
              <a:t>‹N›</a:t>
            </a:fld>
            <a:endParaRPr lang="it-IT"/>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9D6BB83C-5830-4070-A355-E389A37B26AC}"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48C0E69-C0C5-4254-ABBB-88AF6F1AE9ED}" type="slidenum">
              <a:rPr lang="it-IT"/>
              <a:pPr>
                <a:defRPr/>
              </a:pPr>
              <a:t>‹N›</a:t>
            </a:fld>
            <a:endParaRPr lang="it-IT"/>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192DE205-DC14-4C68-A43F-9E852F08014B}"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13267FB-6D96-46E1-BE73-69FD904D7E18}" type="slidenum">
              <a:rPr lang="it-IT"/>
              <a:pPr>
                <a:defRPr/>
              </a:pPr>
              <a:t>‹N›</a:t>
            </a:fld>
            <a:endParaRPr lang="it-IT"/>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24B623E-8225-4B31-BC5E-C339A58476B3}"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235DC7B-26B5-4777-A42E-AA70576FD69D}" type="slidenum">
              <a:rPr lang="it-IT"/>
              <a:pPr>
                <a:defRPr/>
              </a:pPr>
              <a:t>‹N›</a:t>
            </a:fld>
            <a:endParaRPr lang="it-IT"/>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7E813DB-776D-4907-B117-81A68A5E6686}"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466266E-D0C1-4BD4-8A3D-279345014C27}" type="slidenum">
              <a:rPr lang="it-IT"/>
              <a:pPr>
                <a:defRPr/>
              </a:pPr>
              <a:t>‹N›</a:t>
            </a:fld>
            <a:endParaRPr lang="it-IT"/>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9F8E7694-C48D-4138-AE02-108C4753EFC7}" type="slidenum">
              <a:rPr lang="it-IT"/>
              <a:pPr>
                <a:defRPr/>
              </a:pPr>
              <a:t>‹N›</a:t>
            </a:fld>
            <a:endParaRPr lang="it-IT"/>
          </a:p>
        </p:txBody>
      </p:sp>
    </p:spTree>
  </p:cSld>
  <p:clrMapOvr>
    <a:masterClrMapping/>
  </p:clrMapOvr>
  <p:transition spd="med">
    <p:dissolv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90EA7F54-8AE9-4A4B-A09C-BF2B8BEE0B83}" type="slidenum">
              <a:rPr lang="it-IT"/>
              <a:pPr>
                <a:defRPr/>
              </a:pPr>
              <a:t>‹N›</a:t>
            </a:fld>
            <a:endParaRPr lang="it-IT"/>
          </a:p>
        </p:txBody>
      </p:sp>
    </p:spTree>
  </p:cSld>
  <p:clrMapOvr>
    <a:masterClrMapping/>
  </p:clrMapOvr>
  <p:transition spd="med">
    <p:dissolv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9FB5F98E-B76D-4C8A-B3D3-2ABD7BBF30CD}" type="slidenum">
              <a:rPr lang="it-IT"/>
              <a:pPr>
                <a:defRPr/>
              </a:pPr>
              <a:t>‹N›</a:t>
            </a:fld>
            <a:endParaRPr lang="it-IT"/>
          </a:p>
        </p:txBody>
      </p:sp>
    </p:spTree>
  </p:cSld>
  <p:clrMapOvr>
    <a:masterClrMapping/>
  </p:clrMapOvr>
  <p:transition spd="med">
    <p:dissolv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2FD7984B-D933-42C5-9309-C2D1E70730B3}" type="slidenum">
              <a:rPr lang="it-IT"/>
              <a:pPr>
                <a:defRPr/>
              </a:pPr>
              <a:t>‹N›</a:t>
            </a:fld>
            <a:endParaRPr lang="it-IT"/>
          </a:p>
        </p:txBody>
      </p:sp>
    </p:spTree>
  </p:cSld>
  <p:clrMapOvr>
    <a:masterClrMapping/>
  </p:clrMapOvr>
  <p:transition spd="med">
    <p:dissolv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EED17A98-3134-4179-ACFC-814227295E34}" type="slidenum">
              <a:rPr lang="it-IT"/>
              <a:pPr>
                <a:defRPr/>
              </a:pPr>
              <a:t>‹N›</a:t>
            </a:fld>
            <a:endParaRPr lang="it-IT"/>
          </a:p>
        </p:txBody>
      </p:sp>
    </p:spTree>
  </p:cSld>
  <p:clrMapOvr>
    <a:masterClrMapping/>
  </p:clrMapOvr>
  <p:transition spd="med">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CB0B2DC1-401C-438D-A6A7-BCAFD06A8037}" type="slidenum">
              <a:rPr lang="ca-ES"/>
              <a:pPr>
                <a:defRPr/>
              </a:pPr>
              <a:t>‹N›</a:t>
            </a:fld>
            <a:endParaRPr lang="ca-E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D03198F4-1534-4052-AB2A-CE6EE8D1985B}" type="slidenum">
              <a:rPr lang="it-IT"/>
              <a:pPr>
                <a:defRPr/>
              </a:pPr>
              <a:t>‹N›</a:t>
            </a:fld>
            <a:endParaRPr lang="it-IT"/>
          </a:p>
        </p:txBody>
      </p:sp>
    </p:spTree>
  </p:cSld>
  <p:clrMapOvr>
    <a:masterClrMapping/>
  </p:clrMapOvr>
  <p:transition spd="med">
    <p:dissolv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8DF764D9-6876-4405-8A94-3ABE085A3A0A}" type="slidenum">
              <a:rPr lang="it-IT"/>
              <a:pPr>
                <a:defRPr/>
              </a:pPr>
              <a:t>‹N›</a:t>
            </a:fld>
            <a:endParaRPr lang="it-IT"/>
          </a:p>
        </p:txBody>
      </p:sp>
    </p:spTree>
  </p:cSld>
  <p:clrMapOvr>
    <a:masterClrMapping/>
  </p:clrMapOvr>
  <p:transition spd="med">
    <p:dissolv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1A1CA71E-9185-40A3-B886-BBB94F70510C}" type="slidenum">
              <a:rPr lang="it-IT"/>
              <a:pPr>
                <a:defRPr/>
              </a:pPr>
              <a:t>‹N›</a:t>
            </a:fld>
            <a:endParaRPr lang="it-IT"/>
          </a:p>
        </p:txBody>
      </p:sp>
    </p:spTree>
  </p:cSld>
  <p:clrMapOvr>
    <a:masterClrMapping/>
  </p:clrMapOvr>
  <p:transition spd="med">
    <p:dissolv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2B19B80D-3DEC-46C9-B644-B93C3AAD390D}" type="slidenum">
              <a:rPr lang="it-IT"/>
              <a:pPr>
                <a:defRPr/>
              </a:pPr>
              <a:t>‹N›</a:t>
            </a:fld>
            <a:endParaRPr lang="it-IT"/>
          </a:p>
        </p:txBody>
      </p:sp>
    </p:spTree>
  </p:cSld>
  <p:clrMapOvr>
    <a:masterClrMapping/>
  </p:clrMapOvr>
  <p:transition spd="med">
    <p:dissolv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722B8925-856B-4F33-8847-78BFB1175566}" type="slidenum">
              <a:rPr lang="it-IT"/>
              <a:pPr>
                <a:defRPr/>
              </a:pPr>
              <a:t>‹N›</a:t>
            </a:fld>
            <a:endParaRPr lang="it-IT"/>
          </a:p>
        </p:txBody>
      </p:sp>
    </p:spTree>
  </p:cSld>
  <p:clrMapOvr>
    <a:masterClrMapping/>
  </p:clrMapOvr>
  <p:transition spd="med">
    <p:dissolv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31AE3330-D221-457F-9A51-3C083EBF2230}" type="slidenum">
              <a:rPr lang="it-IT"/>
              <a:pPr>
                <a:defRPr/>
              </a:pPr>
              <a:t>‹N›</a:t>
            </a:fld>
            <a:endParaRPr lang="it-IT"/>
          </a:p>
        </p:txBody>
      </p:sp>
    </p:spTree>
  </p:cSld>
  <p:clrMapOvr>
    <a:masterClrMapping/>
  </p:clrMapOvr>
  <p:transition spd="med">
    <p:dissolv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D73392F7-95F3-4EC4-94CA-FA8DEE81A98E}" type="slidenum">
              <a:rPr lang="ca-ES"/>
              <a:pPr>
                <a:defRPr/>
              </a:pPr>
              <a:t>‹N›</a:t>
            </a:fld>
            <a:endParaRPr lang="ca-E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E842F8FD-1837-4F0F-B395-8EB3F8BA761F}" type="slidenum">
              <a:rPr lang="ca-ES"/>
              <a:pPr>
                <a:defRPr/>
              </a:pPr>
              <a:t>‹N›</a:t>
            </a:fld>
            <a:endParaRPr lang="ca-E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F90EB559-5D5F-4570-BE3F-790CB0B1EB20}" type="slidenum">
              <a:rPr lang="ca-ES"/>
              <a:pPr>
                <a:defRPr/>
              </a:pPr>
              <a:t>‹N›</a:t>
            </a:fld>
            <a:endParaRPr lang="ca-E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CB0B2FEC-360B-4C96-A024-DDB0D0233118}" type="slidenum">
              <a:rPr lang="ca-ES"/>
              <a:pPr>
                <a:defRPr/>
              </a:pPr>
              <a:t>‹N›</a:t>
            </a:fld>
            <a:endParaRPr lang="ca-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9896DA29-15CA-4787-809F-19742D597FBB}" type="slidenum">
              <a:rPr lang="ca-ES"/>
              <a:pPr>
                <a:defRPr/>
              </a:pPr>
              <a:t>‹N›</a:t>
            </a:fld>
            <a:endParaRPr lang="ca-E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0DA5F9EE-E763-4F73-9B7C-8FCDA7459EA4}" type="slidenum">
              <a:rPr lang="ca-ES"/>
              <a:pPr>
                <a:defRPr/>
              </a:pPr>
              <a:t>‹N›</a:t>
            </a:fld>
            <a:endParaRPr lang="ca-E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58D6CF61-B701-49C8-9C22-C3C1A00711EB}" type="slidenum">
              <a:rPr lang="ca-ES"/>
              <a:pPr>
                <a:defRPr/>
              </a:pPr>
              <a:t>‹N›</a:t>
            </a:fld>
            <a:endParaRPr lang="ca-E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6540657A-8F28-48C8-9E6B-96940FD529B2}" type="slidenum">
              <a:rPr lang="ca-ES"/>
              <a:pPr>
                <a:defRPr/>
              </a:pPr>
              <a:t>‹N›</a:t>
            </a:fld>
            <a:endParaRPr lang="ca-E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33C55F85-4CB3-4870-9401-9E378859A937}" type="slidenum">
              <a:rPr lang="ca-ES"/>
              <a:pPr>
                <a:defRPr/>
              </a:pPr>
              <a:t>‹N›</a:t>
            </a:fld>
            <a:endParaRPr lang="ca-E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BE36B4C5-F52A-4A43-A4A4-2E987B08C5B7}" type="slidenum">
              <a:rPr lang="ca-ES"/>
              <a:pPr>
                <a:defRPr/>
              </a:pPr>
              <a:t>‹N›</a:t>
            </a:fld>
            <a:endParaRPr lang="ca-E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E164566-74F5-4244-9444-A3AC58BBB8EE}" type="slidenum">
              <a:rPr lang="ca-ES"/>
              <a:pPr>
                <a:defRPr/>
              </a:pPr>
              <a:t>‹N›</a:t>
            </a:fld>
            <a:endParaRPr lang="ca-E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3EE10237-17C8-442F-B9A8-086551A7EC8E}" type="slidenum">
              <a:rPr lang="ca-ES"/>
              <a:pPr>
                <a:defRPr/>
              </a:pPr>
              <a:t>‹N›</a:t>
            </a:fld>
            <a:endParaRPr lang="ca-E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FF4EB4CD-6A04-4232-B820-99C7553F5059}"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ECB77CC-2B9F-4A2F-973D-42309D55304E}" type="slidenum">
              <a:rPr lang="it-IT"/>
              <a:pPr>
                <a:defRPr/>
              </a:pPr>
              <a:t>‹N›</a:t>
            </a:fld>
            <a:endParaRPr lang="it-IT"/>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483B345F-F0D4-4C08-9132-A512779F3A2C}"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E09FF2B-57D0-4680-8300-E16CFF14C0D9}" type="slidenum">
              <a:rPr lang="it-IT"/>
              <a:pPr>
                <a:defRPr/>
              </a:pPr>
              <a:t>‹N›</a:t>
            </a:fld>
            <a:endParaRPr lang="it-IT"/>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2456E136-E9F3-4077-8230-6FE09FE73477}"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54D4E2D-3D8C-421D-968F-676C131615E0}"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23E82548-7C01-4397-AAF4-A1E60843FBAF}" type="slidenum">
              <a:rPr lang="ca-ES"/>
              <a:pPr>
                <a:defRPr/>
              </a:pPr>
              <a:t>‹N›</a:t>
            </a:fld>
            <a:endParaRPr lang="ca-E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63D3A315-01E9-48C7-A1DA-AE181DF81A8E}"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631BF07-7AB3-437E-8CF0-60C1983DF316}" type="slidenum">
              <a:rPr lang="it-IT"/>
              <a:pPr>
                <a:defRPr/>
              </a:pPr>
              <a:t>‹N›</a:t>
            </a:fld>
            <a:endParaRPr lang="it-IT"/>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64FF2A85-30E1-440C-AA61-1C4DAF583CF3}" type="datetimeFigureOut">
              <a:rPr lang="it-IT"/>
              <a:pPr>
                <a:defRPr/>
              </a:pPr>
              <a:t>22/11/2022</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F58FF703-076A-4787-B188-69E8C4ADFF39}" type="slidenum">
              <a:rPr lang="it-IT"/>
              <a:pPr>
                <a:defRPr/>
              </a:pPr>
              <a:t>‹N›</a:t>
            </a:fld>
            <a:endParaRPr lang="it-IT"/>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C7817322-2755-430C-92D8-7C0C7D7F1D5B}" type="datetimeFigureOut">
              <a:rPr lang="it-IT"/>
              <a:pPr>
                <a:defRPr/>
              </a:pPr>
              <a:t>22/11/2022</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98D52B8F-6105-48A0-8966-A2DF5C1D0DC5}" type="slidenum">
              <a:rPr lang="it-IT"/>
              <a:pPr>
                <a:defRPr/>
              </a:pPr>
              <a:t>‹N›</a:t>
            </a:fld>
            <a:endParaRPr lang="it-IT"/>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58E89F31-7957-4092-B72A-3E60E39C6542}" type="datetimeFigureOut">
              <a:rPr lang="it-IT"/>
              <a:pPr>
                <a:defRPr/>
              </a:pPr>
              <a:t>22/11/2022</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EE737DCA-4A24-45F0-B9A2-2107F4EA6632}" type="slidenum">
              <a:rPr lang="it-IT"/>
              <a:pPr>
                <a:defRPr/>
              </a:pPr>
              <a:t>‹N›</a:t>
            </a:fld>
            <a:endParaRPr lang="it-IT"/>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5601FADA-1BEB-405E-ACEA-A124BBD6E182}"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942F19B-1E83-412F-ABE8-3AF58A09E762}" type="slidenum">
              <a:rPr lang="it-IT"/>
              <a:pPr>
                <a:defRPr/>
              </a:pPr>
              <a:t>‹N›</a:t>
            </a:fld>
            <a:endParaRPr lang="it-IT"/>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F7B6C46-1F28-4E22-BDB5-4E2DC3017EA0}"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F0CE3339-3C2E-475D-BBF2-233B3738E5B2}" type="slidenum">
              <a:rPr lang="it-IT"/>
              <a:pPr>
                <a:defRPr/>
              </a:pPr>
              <a:t>‹N›</a:t>
            </a:fld>
            <a:endParaRPr lang="it-IT"/>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6FD5DA3-5F76-4262-A267-EECEF2B36313}"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C8FCC8A-D591-4A75-889C-E806E0D1C8FF}" type="slidenum">
              <a:rPr lang="it-IT"/>
              <a:pPr>
                <a:defRPr/>
              </a:pPr>
              <a:t>‹N›</a:t>
            </a:fld>
            <a:endParaRPr lang="it-IT"/>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72FB679-CD19-4BA4-944F-BD0499EA4792}"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2D1C434-240D-40B9-BD63-37C014B65203}" type="slidenum">
              <a:rPr lang="it-IT"/>
              <a:pPr>
                <a:defRPr/>
              </a:pPr>
              <a:t>‹N›</a:t>
            </a:fld>
            <a:endParaRPr lang="it-IT"/>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910A98AC-0A9B-4DE0-92D1-C25D91E2FA1C}"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6C2A98D-F293-4EAB-ABAC-4DB2CC808955}" type="slidenum">
              <a:rPr lang="it-IT"/>
              <a:pPr>
                <a:defRPr/>
              </a:pPr>
              <a:t>‹N›</a:t>
            </a:fld>
            <a:endParaRPr lang="it-IT"/>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6B8A245-B9DF-4F6C-8BB3-DF2395A16CC0}"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BCB1C6A-422B-417B-B5E4-4D50CC6332EA}"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A7C1187D-9AE8-4935-B014-60FA8AF20E6F}" type="slidenum">
              <a:rPr lang="ca-ES"/>
              <a:pPr>
                <a:defRPr/>
              </a:pPr>
              <a:t>‹N›</a:t>
            </a:fld>
            <a:endParaRPr lang="ca-E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23C1C582-DE59-4D96-B8F1-BFF1D4E7D490}"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02E6E7C-33E6-4FEB-A8A3-CF9156254DF1}" type="slidenum">
              <a:rPr lang="it-IT"/>
              <a:pPr>
                <a:defRPr/>
              </a:pPr>
              <a:t>‹N›</a:t>
            </a:fld>
            <a:endParaRPr lang="it-IT"/>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A04C55B2-F0BF-4CF8-9801-8D7394F72D52}"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96C348D-C38E-431E-98D8-C4C3C8EE3514}" type="slidenum">
              <a:rPr lang="it-IT"/>
              <a:pPr>
                <a:defRPr/>
              </a:pPr>
              <a:t>‹N›</a:t>
            </a:fld>
            <a:endParaRPr lang="it-IT"/>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9EE4FC4B-E632-4035-AFD9-D3C61D1A52E9}" type="datetimeFigureOut">
              <a:rPr lang="it-IT"/>
              <a:pPr>
                <a:defRPr/>
              </a:pPr>
              <a:t>22/11/2022</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F790A631-2458-4F9F-86D4-9BAE74D72A29}" type="slidenum">
              <a:rPr lang="it-IT"/>
              <a:pPr>
                <a:defRPr/>
              </a:pPr>
              <a:t>‹N›</a:t>
            </a:fld>
            <a:endParaRPr lang="it-IT"/>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4433301D-68B3-487A-B9F7-7C386333F84B}" type="datetimeFigureOut">
              <a:rPr lang="it-IT"/>
              <a:pPr>
                <a:defRPr/>
              </a:pPr>
              <a:t>22/11/2022</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FED3FE0C-2417-4B7F-811D-8F5B831EBD72}" type="slidenum">
              <a:rPr lang="it-IT"/>
              <a:pPr>
                <a:defRPr/>
              </a:pPr>
              <a:t>‹N›</a:t>
            </a:fld>
            <a:endParaRPr lang="it-IT"/>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5F387E16-0089-47DE-9B4D-B99E22F0CA9D}" type="datetimeFigureOut">
              <a:rPr lang="it-IT"/>
              <a:pPr>
                <a:defRPr/>
              </a:pPr>
              <a:t>22/11/2022</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1A0AE43E-36A5-4BB5-A160-3476DBC0977C}" type="slidenum">
              <a:rPr lang="it-IT"/>
              <a:pPr>
                <a:defRPr/>
              </a:pPr>
              <a:t>‹N›</a:t>
            </a:fld>
            <a:endParaRPr lang="it-IT"/>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4B693C1-23C9-494D-9931-F7BC4397B070}"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04A31DC-168F-4A38-B206-8160605D9443}" type="slidenum">
              <a:rPr lang="it-IT"/>
              <a:pPr>
                <a:defRPr/>
              </a:pPr>
              <a:t>‹N›</a:t>
            </a:fld>
            <a:endParaRPr lang="it-IT"/>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8CE30B8-EA36-4DA2-BD79-B6B94E236F3A}"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71D66E67-4269-448B-972F-7BB1FD79761E}" type="slidenum">
              <a:rPr lang="it-IT"/>
              <a:pPr>
                <a:defRPr/>
              </a:pPr>
              <a:t>‹N›</a:t>
            </a:fld>
            <a:endParaRPr lang="it-IT"/>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C821F71-45C5-4C83-9532-4C226460867E}"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76C3FFB-E3ED-4A2B-81B4-AE1971A39B07}" type="slidenum">
              <a:rPr lang="it-IT"/>
              <a:pPr>
                <a:defRPr/>
              </a:pPr>
              <a:t>‹N›</a:t>
            </a:fld>
            <a:endParaRPr lang="it-IT"/>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DE1B5F7-4427-4645-8248-12EDC8D2824E}"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2CECAA6-1B82-4CCC-A10B-DBC929673495}" type="slidenum">
              <a:rPr lang="it-IT"/>
              <a:pPr>
                <a:defRPr/>
              </a:pPr>
              <a:t>‹N›</a:t>
            </a:fld>
            <a:endParaRPr lang="it-IT"/>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AE3545BF-D2CD-4AF2-867F-1B52DE16C3C6}"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A4CD602-991D-40CE-83B5-783A0AE09C56}"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C2425877-D3EB-4C6D-8A08-B8A4BA9CE101}" type="slidenum">
              <a:rPr lang="ca-ES"/>
              <a:pPr>
                <a:defRPr/>
              </a:pPr>
              <a:t>‹N›</a:t>
            </a:fld>
            <a:endParaRPr lang="ca-E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C1EA80B-F56E-48DC-9872-437AEDFFAADA}"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1BD1C6A-43BD-467A-8C1F-AB2F5BABE1B4}" type="slidenum">
              <a:rPr lang="it-IT"/>
              <a:pPr>
                <a:defRPr/>
              </a:pPr>
              <a:t>‹N›</a:t>
            </a:fld>
            <a:endParaRPr lang="it-IT"/>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276E205C-46CF-4B47-818F-D4FA3E073DF0}"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FA5E471-58F4-483F-8C47-1D3A76B11776}" type="slidenum">
              <a:rPr lang="it-IT"/>
              <a:pPr>
                <a:defRPr/>
              </a:pPr>
              <a:t>‹N›</a:t>
            </a:fld>
            <a:endParaRPr lang="it-IT"/>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BA80CBC1-2BF7-42D0-A289-C11B883EB35E}"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E1940360-A2D5-4097-97A0-3B1271A0AAA7}" type="slidenum">
              <a:rPr lang="it-IT"/>
              <a:pPr>
                <a:defRPr/>
              </a:pPr>
              <a:t>‹N›</a:t>
            </a:fld>
            <a:endParaRPr lang="it-IT"/>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9F19A115-32E9-4085-A3AD-8C1B270E5740}" type="datetimeFigureOut">
              <a:rPr lang="it-IT"/>
              <a:pPr>
                <a:defRPr/>
              </a:pPr>
              <a:t>22/11/2022</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C5A2A5A9-2A03-49F8-9D26-2B7CCFA72585}" type="slidenum">
              <a:rPr lang="it-IT"/>
              <a:pPr>
                <a:defRPr/>
              </a:pPr>
              <a:t>‹N›</a:t>
            </a:fld>
            <a:endParaRPr lang="it-IT"/>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79CF0BD6-58B4-4FC8-A51D-E983EB047B4C}" type="datetimeFigureOut">
              <a:rPr lang="it-IT"/>
              <a:pPr>
                <a:defRPr/>
              </a:pPr>
              <a:t>22/11/2022</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12472C54-C1E7-48FE-9BE9-B6F350F52826}" type="slidenum">
              <a:rPr lang="it-IT"/>
              <a:pPr>
                <a:defRPr/>
              </a:pPr>
              <a:t>‹N›</a:t>
            </a:fld>
            <a:endParaRPr lang="it-IT"/>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A77AE2AB-44F8-4F73-A147-13CC77C7CCBF}" type="datetimeFigureOut">
              <a:rPr lang="it-IT"/>
              <a:pPr>
                <a:defRPr/>
              </a:pPr>
              <a:t>22/11/2022</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97B3E21A-E5C0-4CFA-9C21-86C19F7FFDFE}" type="slidenum">
              <a:rPr lang="it-IT"/>
              <a:pPr>
                <a:defRPr/>
              </a:pPr>
              <a:t>‹N›</a:t>
            </a:fld>
            <a:endParaRPr lang="it-IT"/>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44202264-EE7E-4163-8228-F1187436EF4F}"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081E889-2B83-4C62-9476-FBBEB89EB0DC}" type="slidenum">
              <a:rPr lang="it-IT"/>
              <a:pPr>
                <a:defRPr/>
              </a:pPr>
              <a:t>‹N›</a:t>
            </a:fld>
            <a:endParaRPr lang="it-IT"/>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84ED2DA9-B9BC-42C1-B9CB-195D2BB56279}"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A2949CC-DA24-4B33-93DB-C5FB4D1D060C}" type="slidenum">
              <a:rPr lang="it-IT"/>
              <a:pPr>
                <a:defRPr/>
              </a:pPr>
              <a:t>‹N›</a:t>
            </a:fld>
            <a:endParaRPr lang="it-IT"/>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091A061-4C06-448E-9714-F7EA1D931DAB}"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6D3B824-15A8-43D2-83CA-ED62AD35BCF4}" type="slidenum">
              <a:rPr lang="it-IT"/>
              <a:pPr>
                <a:defRPr/>
              </a:pPr>
              <a:t>‹N›</a:t>
            </a:fld>
            <a:endParaRPr lang="it-IT"/>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D42F549-5010-4AD7-BA89-20B043EC3D1D}"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89C98B3-3E3E-4A47-9167-88987D636068}"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1.jpe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2.jpe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3.jpe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image" Target="../media/image5.png"/><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image" Target="../media/image4.jpe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6.jpe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a:defRPr>
            </a:lvl1pPr>
          </a:lstStyle>
          <a:p>
            <a:pPr>
              <a:defRPr/>
            </a:pPr>
            <a:fld id="{DABB8179-2EC6-4490-A1B8-CB749DFED61B}"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a:defRPr>
      </a:lvl2pPr>
      <a:lvl3pPr algn="ctr" rtl="0" eaLnBrk="0" fontAlgn="base" hangingPunct="0">
        <a:spcBef>
          <a:spcPct val="0"/>
        </a:spcBef>
        <a:spcAft>
          <a:spcPct val="0"/>
        </a:spcAft>
        <a:defRPr sz="4400">
          <a:solidFill>
            <a:schemeClr val="tx2"/>
          </a:solidFill>
          <a:latin typeface="Times"/>
        </a:defRPr>
      </a:lvl3pPr>
      <a:lvl4pPr algn="ctr" rtl="0" eaLnBrk="0" fontAlgn="base" hangingPunct="0">
        <a:spcBef>
          <a:spcPct val="0"/>
        </a:spcBef>
        <a:spcAft>
          <a:spcPct val="0"/>
        </a:spcAft>
        <a:defRPr sz="4400">
          <a:solidFill>
            <a:schemeClr val="tx2"/>
          </a:solidFill>
          <a:latin typeface="Times"/>
        </a:defRPr>
      </a:lvl4pPr>
      <a:lvl5pPr algn="ctr" rtl="0" eaLnBrk="0" fontAlgn="base" hangingPunct="0">
        <a:spcBef>
          <a:spcPct val="0"/>
        </a:spcBef>
        <a:spcAft>
          <a:spcPct val="0"/>
        </a:spcAft>
        <a:defRPr sz="4400">
          <a:solidFill>
            <a:schemeClr val="tx2"/>
          </a:solidFill>
          <a:latin typeface="Times"/>
        </a:defRPr>
      </a:lvl5pPr>
      <a:lvl6pPr marL="457200" algn="ctr" rtl="0" fontAlgn="base">
        <a:spcBef>
          <a:spcPct val="0"/>
        </a:spcBef>
        <a:spcAft>
          <a:spcPct val="0"/>
        </a:spcAft>
        <a:defRPr sz="4400">
          <a:solidFill>
            <a:schemeClr val="tx2"/>
          </a:solidFill>
          <a:latin typeface="Times"/>
        </a:defRPr>
      </a:lvl6pPr>
      <a:lvl7pPr marL="914400" algn="ctr" rtl="0" fontAlgn="base">
        <a:spcBef>
          <a:spcPct val="0"/>
        </a:spcBef>
        <a:spcAft>
          <a:spcPct val="0"/>
        </a:spcAft>
        <a:defRPr sz="4400">
          <a:solidFill>
            <a:schemeClr val="tx2"/>
          </a:solidFill>
          <a:latin typeface="Times"/>
        </a:defRPr>
      </a:lvl7pPr>
      <a:lvl8pPr marL="1371600" algn="ctr" rtl="0" fontAlgn="base">
        <a:spcBef>
          <a:spcPct val="0"/>
        </a:spcBef>
        <a:spcAft>
          <a:spcPct val="0"/>
        </a:spcAft>
        <a:defRPr sz="4400">
          <a:solidFill>
            <a:schemeClr val="tx2"/>
          </a:solidFill>
          <a:latin typeface="Times"/>
        </a:defRPr>
      </a:lvl8pPr>
      <a:lvl9pPr marL="1828800" algn="ctr" rtl="0" fontAlgn="base">
        <a:spcBef>
          <a:spcPct val="0"/>
        </a:spcBef>
        <a:spcAft>
          <a:spcPct val="0"/>
        </a:spcAft>
        <a:defRPr sz="4400">
          <a:solidFill>
            <a:schemeClr val="tx2"/>
          </a:solidFill>
          <a:latin typeface="Times"/>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4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mn-lt"/>
                <a:cs typeface="+mn-cs"/>
              </a:defRPr>
            </a:lvl1pPr>
          </a:lstStyle>
          <a:p>
            <a:pPr>
              <a:defRPr/>
            </a:pPr>
            <a:fld id="{34E07BA0-B32C-4C2F-AE07-DEC59DE33B4B}" type="datetimeFigureOut">
              <a:rPr lang="it-IT"/>
              <a:pPr>
                <a:defRPr/>
              </a:pPr>
              <a:t>22/11/2022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mn-lt"/>
                <a:cs typeface="+mn-cs"/>
              </a:defRPr>
            </a:lvl1pPr>
          </a:lstStyle>
          <a:p>
            <a:pPr>
              <a:defRPr/>
            </a:pPr>
            <a:fld id="{598284B2-DA3A-49BE-BC5A-88F30F7D7313}"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360" r:id="rId1"/>
    <p:sldLayoutId id="2147484361" r:id="rId2"/>
    <p:sldLayoutId id="2147484362" r:id="rId3"/>
    <p:sldLayoutId id="2147484363" r:id="rId4"/>
    <p:sldLayoutId id="2147484364" r:id="rId5"/>
    <p:sldLayoutId id="2147484365" r:id="rId6"/>
    <p:sldLayoutId id="2147484366" r:id="rId7"/>
    <p:sldLayoutId id="2147484367" r:id="rId8"/>
    <p:sldLayoutId id="2147484368" r:id="rId9"/>
    <p:sldLayoutId id="2147484369" r:id="rId10"/>
    <p:sldLayoutId id="214748437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4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prstClr val="black">
                    <a:tint val="75000"/>
                  </a:prstClr>
                </a:solidFill>
                <a:latin typeface="Times"/>
                <a:cs typeface="+mn-cs"/>
              </a:defRPr>
            </a:lvl1pPr>
          </a:lstStyle>
          <a:p>
            <a:pPr>
              <a:defRPr/>
            </a:pPr>
            <a:fld id="{8A2C62D1-0E05-4E74-B23A-186B81F82FE5}" type="datetimeFigureOut">
              <a:rPr lang="it-IT"/>
              <a:pPr>
                <a:defRPr/>
              </a:pPr>
              <a:t>22/11/2022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prstClr val="black">
                    <a:tint val="75000"/>
                  </a:prst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prstClr val="black">
                    <a:tint val="75000"/>
                  </a:prstClr>
                </a:solidFill>
                <a:latin typeface="Times"/>
                <a:cs typeface="+mn-cs"/>
              </a:defRPr>
            </a:lvl1pPr>
          </a:lstStyle>
          <a:p>
            <a:pPr>
              <a:defRPr/>
            </a:pPr>
            <a:fld id="{600B655F-2ADE-4A8B-B0AD-5ACCA6F3AC56}"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372" r:id="rId1"/>
    <p:sldLayoutId id="2147484373" r:id="rId2"/>
    <p:sldLayoutId id="2147484374" r:id="rId3"/>
    <p:sldLayoutId id="2147484375" r:id="rId4"/>
    <p:sldLayoutId id="2147484376" r:id="rId5"/>
    <p:sldLayoutId id="2147484377" r:id="rId6"/>
    <p:sldLayoutId id="2147484378" r:id="rId7"/>
    <p:sldLayoutId id="2147484379" r:id="rId8"/>
    <p:sldLayoutId id="2147484380" r:id="rId9"/>
    <p:sldLayoutId id="2147484381" r:id="rId10"/>
    <p:sldLayoutId id="214748438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126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prstClr val="black">
                    <a:tint val="75000"/>
                  </a:prstClr>
                </a:solidFill>
                <a:latin typeface="Times"/>
              </a:defRPr>
            </a:lvl1pPr>
          </a:lstStyle>
          <a:p>
            <a:pPr>
              <a:defRPr/>
            </a:pPr>
            <a:fld id="{8A15D235-60AF-4C75-A974-6EB15F3D75EF}" type="datetimeFigureOut">
              <a:rPr lang="it-IT"/>
              <a:pPr>
                <a:defRPr/>
              </a:pPr>
              <a:t>22/11/2022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prstClr val="black">
                    <a:tint val="75000"/>
                  </a:prstClr>
                </a:solidFill>
                <a:latin typeface="Time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prstClr val="black">
                    <a:tint val="75000"/>
                  </a:prstClr>
                </a:solidFill>
                <a:latin typeface="Times"/>
              </a:defRPr>
            </a:lvl1pPr>
          </a:lstStyle>
          <a:p>
            <a:pPr>
              <a:defRPr/>
            </a:pPr>
            <a:fld id="{9C378FA2-5B90-4742-A1FC-CB5418798188}"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384" r:id="rId1"/>
    <p:sldLayoutId id="2147484385" r:id="rId2"/>
    <p:sldLayoutId id="2147484386" r:id="rId3"/>
    <p:sldLayoutId id="2147484387" r:id="rId4"/>
    <p:sldLayoutId id="2147484388" r:id="rId5"/>
    <p:sldLayoutId id="2147484389" r:id="rId6"/>
    <p:sldLayoutId id="2147484390" r:id="rId7"/>
    <p:sldLayoutId id="2147484391" r:id="rId8"/>
    <p:sldLayoutId id="2147484392" r:id="rId9"/>
    <p:sldLayoutId id="2147484393" r:id="rId10"/>
    <p:sldLayoutId id="214748439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71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a:defRPr/>
            </a:pPr>
            <a:fld id="{F2C02DA8-CE6A-486B-B094-AF97503ECEC1}"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408" r:id="rId1"/>
    <p:sldLayoutId id="2147484409" r:id="rId2"/>
    <p:sldLayoutId id="2147484410" r:id="rId3"/>
    <p:sldLayoutId id="2147484411" r:id="rId4"/>
    <p:sldLayoutId id="2147484412" r:id="rId5"/>
    <p:sldLayoutId id="2147484413" r:id="rId6"/>
    <p:sldLayoutId id="2147484414" r:id="rId7"/>
    <p:sldLayoutId id="2147484415" r:id="rId8"/>
    <p:sldLayoutId id="2147484416" r:id="rId9"/>
    <p:sldLayoutId id="2147484417" r:id="rId10"/>
    <p:sldLayoutId id="2147484418"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DE1AD758-02ED-413B-B2FA-55D3AFF902B3}"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446" r:id="rId1"/>
    <p:sldLayoutId id="2147484447" r:id="rId2"/>
    <p:sldLayoutId id="2147484448" r:id="rId3"/>
    <p:sldLayoutId id="2147484449" r:id="rId4"/>
    <p:sldLayoutId id="2147484450" r:id="rId5"/>
    <p:sldLayoutId id="2147484451" r:id="rId6"/>
    <p:sldLayoutId id="2147484452" r:id="rId7"/>
    <p:sldLayoutId id="2147484453" r:id="rId8"/>
    <p:sldLayoutId id="2147484454" r:id="rId9"/>
    <p:sldLayoutId id="2147484455" r:id="rId10"/>
    <p:sldLayoutId id="214748445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eaLnBrk="1" hangingPunct="1">
              <a:defRPr/>
            </a:pPr>
            <a:fld id="{8B4F7B8C-84D6-474F-926B-79F1BA9AF816}" type="datetimeFigureOut">
              <a:rPr lang="it-IT">
                <a:solidFill>
                  <a:prstClr val="black">
                    <a:tint val="75000"/>
                  </a:prstClr>
                </a:solidFill>
              </a:rPr>
              <a:pPr eaLnBrk="1" hangingPunct="1">
                <a:defRPr/>
              </a:pPr>
              <a:t>22/11/2022</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eaLnBrk="1" hangingPunct="1">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eaLnBrk="1" hangingPunct="1">
              <a:defRPr/>
            </a:pPr>
            <a:fld id="{247C90DE-AA15-467F-A376-35FF3AD967EB}" type="slidenum">
              <a:rPr lang="it-IT">
                <a:solidFill>
                  <a:prstClr val="black">
                    <a:tint val="75000"/>
                  </a:prstClr>
                </a:solidFill>
              </a:rPr>
              <a:pPr eaLnBrk="1" hangingPunct="1">
                <a:defRPr/>
              </a:pPr>
              <a:t>‹N›</a:t>
            </a:fld>
            <a:endParaRPr lang="it-IT">
              <a:solidFill>
                <a:prstClr val="black">
                  <a:tint val="75000"/>
                </a:prstClr>
              </a:solidFill>
            </a:endParaRPr>
          </a:p>
        </p:txBody>
      </p:sp>
    </p:spTree>
    <p:extLst>
      <p:ext uri="{BB962C8B-B14F-4D97-AF65-F5344CB8AC3E}">
        <p14:creationId xmlns:p14="http://schemas.microsoft.com/office/powerpoint/2010/main" xmlns="" val="2343608852"/>
      </p:ext>
    </p:extLst>
  </p:cSld>
  <p:clrMap bg1="lt1" tx1="dk1" bg2="lt2" tx2="dk2" accent1="accent1" accent2="accent2" accent3="accent3" accent4="accent4" accent5="accent5" accent6="accent6" hlink="hlink" folHlink="folHlink"/>
  <p:sldLayoutIdLst>
    <p:sldLayoutId id="2147484458" r:id="rId1"/>
    <p:sldLayoutId id="2147484459" r:id="rId2"/>
    <p:sldLayoutId id="2147484460" r:id="rId3"/>
    <p:sldLayoutId id="2147484461" r:id="rId4"/>
    <p:sldLayoutId id="2147484462" r:id="rId5"/>
    <p:sldLayoutId id="2147484463" r:id="rId6"/>
    <p:sldLayoutId id="2147484464" r:id="rId7"/>
    <p:sldLayoutId id="2147484465" r:id="rId8"/>
    <p:sldLayoutId id="2147484466" r:id="rId9"/>
    <p:sldLayoutId id="2147484467" r:id="rId10"/>
    <p:sldLayoutId id="2147484468" r:id="rId11"/>
  </p:sldLayoutIdLst>
  <p:transition spd="med">
    <p:push/>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latin typeface="+mn-lt"/>
              </a:defRPr>
            </a:lvl1pPr>
          </a:lstStyle>
          <a:p>
            <a:pPr>
              <a:defRPr/>
            </a:pPr>
            <a:endParaRPr lang="it-IT">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latin typeface="+mn-lt"/>
              </a:defRPr>
            </a:lvl1pPr>
          </a:lstStyle>
          <a:p>
            <a:pPr>
              <a:defRPr/>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a:latin typeface="+mn-lt"/>
              </a:defRPr>
            </a:lvl1pPr>
          </a:lstStyle>
          <a:p>
            <a:pPr>
              <a:defRPr/>
            </a:pPr>
            <a:fld id="{8573A4C1-B126-4E97-A4D2-39A453D6AE0E}"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3184650725"/>
      </p:ext>
    </p:extLst>
  </p:cSld>
  <p:clrMap bg1="lt1" tx1="dk1" bg2="lt2" tx2="dk2" accent1="accent1" accent2="accent2" accent3="accent3" accent4="accent4" accent5="accent5" accent6="accent6" hlink="hlink" folHlink="folHlink"/>
  <p:sldLayoutIdLst>
    <p:sldLayoutId id="2147484470" r:id="rId1"/>
    <p:sldLayoutId id="2147484471" r:id="rId2"/>
    <p:sldLayoutId id="2147484472" r:id="rId3"/>
    <p:sldLayoutId id="2147484473" r:id="rId4"/>
    <p:sldLayoutId id="2147484474" r:id="rId5"/>
    <p:sldLayoutId id="2147484475" r:id="rId6"/>
    <p:sldLayoutId id="2147484476" r:id="rId7"/>
    <p:sldLayoutId id="2147484477" r:id="rId8"/>
    <p:sldLayoutId id="2147484478" r:id="rId9"/>
    <p:sldLayoutId id="2147484479" r:id="rId10"/>
    <p:sldLayoutId id="2147484480"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F36EAED7-76DC-4DCD-AAE2-7E598EE2CCB9}" type="datetimeFigureOut">
              <a:rPr lang="it-IT" smtClean="0">
                <a:solidFill>
                  <a:prstClr val="black">
                    <a:tint val="75000"/>
                  </a:prstClr>
                </a:solidFill>
                <a:latin typeface="Calibri"/>
                <a:cs typeface="Arial" charset="0"/>
              </a:rPr>
              <a:pPr eaLnBrk="1" fontAlgn="auto" hangingPunct="1">
                <a:spcBef>
                  <a:spcPts val="0"/>
                </a:spcBef>
                <a:spcAft>
                  <a:spcPts val="0"/>
                </a:spcAft>
              </a:pPr>
              <a:t>22/11/2022</a:t>
            </a:fld>
            <a:endParaRPr lang="it-IT">
              <a:solidFill>
                <a:prstClr val="black">
                  <a:tint val="75000"/>
                </a:prstClr>
              </a:solidFill>
              <a:latin typeface="Calibri"/>
              <a:cs typeface="Arial" charset="0"/>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it-IT">
              <a:solidFill>
                <a:prstClr val="black">
                  <a:tint val="75000"/>
                </a:prstClr>
              </a:solidFill>
              <a:latin typeface="Calibri"/>
              <a:cs typeface="Arial" charset="0"/>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E3FAA711-58E6-4CFA-B8BD-AF127185D79B}" type="slidenum">
              <a:rPr lang="it-IT" smtClean="0">
                <a:solidFill>
                  <a:prstClr val="black">
                    <a:tint val="75000"/>
                  </a:prstClr>
                </a:solidFill>
                <a:latin typeface="Calibri"/>
                <a:cs typeface="Arial" charset="0"/>
              </a:rPr>
              <a:pPr eaLnBrk="1" fontAlgn="auto" hangingPunct="1">
                <a:spcBef>
                  <a:spcPts val="0"/>
                </a:spcBef>
                <a:spcAft>
                  <a:spcPts val="0"/>
                </a:spcAft>
              </a:pPr>
              <a:t>‹N›</a:t>
            </a:fld>
            <a:endParaRPr lang="it-IT">
              <a:solidFill>
                <a:prstClr val="black">
                  <a:tint val="75000"/>
                </a:prstClr>
              </a:solidFill>
              <a:latin typeface="Calibri"/>
              <a:cs typeface="Arial" charset="0"/>
            </a:endParaRPr>
          </a:p>
        </p:txBody>
      </p:sp>
    </p:spTree>
    <p:extLst>
      <p:ext uri="{BB962C8B-B14F-4D97-AF65-F5344CB8AC3E}">
        <p14:creationId xmlns:p14="http://schemas.microsoft.com/office/powerpoint/2010/main" xmlns="" val="3838011326"/>
      </p:ext>
    </p:extLst>
  </p:cSld>
  <p:clrMap bg1="lt1" tx1="dk1" bg2="lt2" tx2="dk2" accent1="accent1" accent2="accent2" accent3="accent3" accent4="accent4" accent5="accent5" accent6="accent6" hlink="hlink" folHlink="folHlink"/>
  <p:sldLayoutIdLst>
    <p:sldLayoutId id="2147484482" r:id="rId1"/>
    <p:sldLayoutId id="2147484483" r:id="rId2"/>
    <p:sldLayoutId id="2147484484" r:id="rId3"/>
    <p:sldLayoutId id="2147484485" r:id="rId4"/>
    <p:sldLayoutId id="2147484486" r:id="rId5"/>
    <p:sldLayoutId id="2147484487" r:id="rId6"/>
    <p:sldLayoutId id="2147484488" r:id="rId7"/>
    <p:sldLayoutId id="2147484489" r:id="rId8"/>
    <p:sldLayoutId id="2147484490" r:id="rId9"/>
    <p:sldLayoutId id="2147484491" r:id="rId10"/>
    <p:sldLayoutId id="214748449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126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093D0C78-B33F-459C-A6CB-B6813409BA9C}"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571628E4-BEAD-4A8F-A141-5854A195E26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14356101"/>
      </p:ext>
    </p:extLst>
  </p:cSld>
  <p:clrMap bg1="lt1" tx1="dk1" bg2="lt2" tx2="dk2" accent1="accent1" accent2="accent2" accent3="accent3" accent4="accent4" accent5="accent5" accent6="accent6" hlink="hlink" folHlink="folHlink"/>
  <p:sldLayoutIdLst>
    <p:sldLayoutId id="2147484494" r:id="rId1"/>
    <p:sldLayoutId id="2147484495" r:id="rId2"/>
    <p:sldLayoutId id="2147484496" r:id="rId3"/>
    <p:sldLayoutId id="2147484497" r:id="rId4"/>
    <p:sldLayoutId id="2147484498" r:id="rId5"/>
    <p:sldLayoutId id="2147484499" r:id="rId6"/>
    <p:sldLayoutId id="2147484500" r:id="rId7"/>
    <p:sldLayoutId id="2147484501" r:id="rId8"/>
    <p:sldLayoutId id="2147484502" r:id="rId9"/>
    <p:sldLayoutId id="2147484503" r:id="rId10"/>
    <p:sldLayoutId id="214748450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4099"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a:defRPr>
            </a:lvl1pPr>
          </a:lstStyle>
          <a:p>
            <a:pPr>
              <a:defRPr/>
            </a:pPr>
            <a:fld id="{B8A3A24B-4F29-45DC-A07D-C81D3289EEBB}"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a:defRPr>
            </a:lvl1pPr>
          </a:lstStyle>
          <a:p>
            <a:pPr>
              <a:defRPr/>
            </a:pPr>
            <a:fld id="{CE76036D-7E37-4DCA-BFD8-0FE126CA8A0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288042799"/>
      </p:ext>
    </p:extLst>
  </p:cSld>
  <p:clrMap bg1="lt1" tx1="dk1" bg2="lt2" tx2="dk2" accent1="accent1" accent2="accent2" accent3="accent3" accent4="accent4" accent5="accent5" accent6="accent6" hlink="hlink" folHlink="folHlink"/>
  <p:sldLayoutIdLst>
    <p:sldLayoutId id="2147484506" r:id="rId1"/>
    <p:sldLayoutId id="2147484507" r:id="rId2"/>
    <p:sldLayoutId id="2147484508" r:id="rId3"/>
    <p:sldLayoutId id="2147484509" r:id="rId4"/>
    <p:sldLayoutId id="2147484510" r:id="rId5"/>
    <p:sldLayoutId id="2147484511" r:id="rId6"/>
    <p:sldLayoutId id="2147484512" r:id="rId7"/>
    <p:sldLayoutId id="2147484513" r:id="rId8"/>
    <p:sldLayoutId id="2147484514" r:id="rId9"/>
    <p:sldLayoutId id="2147484515" r:id="rId10"/>
    <p:sldLayoutId id="214748451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latin typeface="+mn-lt"/>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latin typeface="+mn-lt"/>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a:latin typeface="+mn-lt"/>
              </a:defRPr>
            </a:lvl1pPr>
          </a:lstStyle>
          <a:p>
            <a:pPr>
              <a:defRPr/>
            </a:pPr>
            <a:fld id="{9BD6E217-7A1C-4872-9F07-BFD3FE2E6DEF}"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eaLnBrk="1" hangingPunct="1">
              <a:defRPr/>
            </a:pPr>
            <a:fld id="{12AEF638-6797-41DE-8328-3A7BCA621B4C}" type="datetimeFigureOut">
              <a:rPr lang="it-IT">
                <a:solidFill>
                  <a:prstClr val="black">
                    <a:tint val="75000"/>
                  </a:prstClr>
                </a:solidFill>
              </a:rPr>
              <a:pPr eaLnBrk="1" hangingPunct="1">
                <a:defRPr/>
              </a:pPr>
              <a:t>22/11/2022</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eaLnBrk="1" hangingPunct="1">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eaLnBrk="1" hangingPunct="1">
              <a:defRPr/>
            </a:pPr>
            <a:fld id="{46CA3079-BA55-4856-9290-5B88FA7EDF3E}" type="slidenum">
              <a:rPr lang="it-IT">
                <a:solidFill>
                  <a:prstClr val="black">
                    <a:tint val="75000"/>
                  </a:prstClr>
                </a:solidFill>
              </a:rPr>
              <a:pPr eaLnBrk="1" hangingPunct="1">
                <a:defRPr/>
              </a:pPr>
              <a:t>‹N›</a:t>
            </a:fld>
            <a:endParaRPr lang="it-IT">
              <a:solidFill>
                <a:prstClr val="black">
                  <a:tint val="75000"/>
                </a:prstClr>
              </a:solidFill>
            </a:endParaRPr>
          </a:p>
        </p:txBody>
      </p:sp>
      <p:pic>
        <p:nvPicPr>
          <p:cNvPr id="7" name="Picture 5" descr="cndle_light"/>
          <p:cNvPicPr>
            <a:picLocks noChangeAspect="1" noChangeArrowheads="1"/>
          </p:cNvPicPr>
          <p:nvPr userDrawn="1"/>
        </p:nvPicPr>
        <p:blipFill>
          <a:blip r:embed="rId14" cstate="print">
            <a:extLst>
              <a:ext uri="{28A0092B-C50C-407E-A947-70E740481C1C}">
                <a14:useLocalDpi xmlns:a14="http://schemas.microsoft.com/office/drawing/2010/main" xmlns="" val="0"/>
              </a:ext>
            </a:extLst>
          </a:blip>
          <a:srcRect/>
          <a:stretch>
            <a:fillRect/>
          </a:stretch>
        </p:blipFill>
        <p:spPr bwMode="auto">
          <a:xfrm>
            <a:off x="0" y="0"/>
            <a:ext cx="9144000" cy="691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2" name="Picture 4" descr="D:\Immagini\Gesù\0 (12).gif"/>
          <p:cNvPicPr>
            <a:picLocks noChangeAspect="1" noChangeArrowheads="1"/>
          </p:cNvPicPr>
          <p:nvPr userDrawn="1"/>
        </p:nvPicPr>
        <p:blipFill>
          <a:blip r:embed="rId15" cstate="print">
            <a:extLst>
              <a:ext uri="{28A0092B-C50C-407E-A947-70E740481C1C}">
                <a14:useLocalDpi xmlns:a14="http://schemas.microsoft.com/office/drawing/2010/main" xmlns="" val="0"/>
              </a:ext>
            </a:extLst>
          </a:blip>
          <a:srcRect/>
          <a:stretch>
            <a:fillRect/>
          </a:stretch>
        </p:blipFill>
        <p:spPr bwMode="auto">
          <a:xfrm>
            <a:off x="395288" y="476250"/>
            <a:ext cx="2592387" cy="3236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665651057"/>
      </p:ext>
    </p:extLst>
  </p:cSld>
  <p:clrMap bg1="lt1" tx1="dk1" bg2="lt2" tx2="dk2" accent1="accent1" accent2="accent2" accent3="accent3" accent4="accent4" accent5="accent5" accent6="accent6" hlink="hlink" folHlink="folHlink"/>
  <p:sldLayoutIdLst>
    <p:sldLayoutId id="2147484518" r:id="rId1"/>
    <p:sldLayoutId id="2147484519" r:id="rId2"/>
    <p:sldLayoutId id="2147484520" r:id="rId3"/>
    <p:sldLayoutId id="2147484521" r:id="rId4"/>
    <p:sldLayoutId id="2147484522" r:id="rId5"/>
    <p:sldLayoutId id="2147484523" r:id="rId6"/>
    <p:sldLayoutId id="2147484524" r:id="rId7"/>
    <p:sldLayoutId id="2147484525" r:id="rId8"/>
    <p:sldLayoutId id="2147484526" r:id="rId9"/>
    <p:sldLayoutId id="2147484527" r:id="rId10"/>
    <p:sldLayoutId id="2147484528"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effectLst/>
                <a:latin typeface="Arial" charset="0"/>
                <a:ea typeface="+mn-ea"/>
              </a:defRPr>
            </a:lvl1pPr>
          </a:lstStyle>
          <a:p>
            <a:pPr eaLnBrk="1" hangingPunct="1">
              <a:defRPr/>
            </a:pPr>
            <a:endParaRPr lang="it-IT">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chemeClr val="tx1"/>
                </a:solidFill>
                <a:effectLst/>
                <a:latin typeface="Arial" charset="0"/>
                <a:ea typeface="+mn-ea"/>
              </a:defRPr>
            </a:lvl1pPr>
          </a:lstStyle>
          <a:p>
            <a:pPr eaLnBrk="1" hangingPunct="1">
              <a:defRPr/>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pPr eaLnBrk="1" hangingPunct="1"/>
            <a:fld id="{78120C72-4FC9-4362-970A-8D0181FAFCA7}" type="slidenum">
              <a:rPr lang="it-IT" altLang="it-IT" smtClean="0">
                <a:solidFill>
                  <a:srgbClr val="000000"/>
                </a:solidFill>
                <a:latin typeface="Arial" pitchFamily="34" charset="0"/>
                <a:ea typeface="ＭＳ Ｐゴシック" pitchFamily="34" charset="-128"/>
              </a:rPr>
              <a:pPr eaLnBrk="1" hangingPunct="1"/>
              <a:t>‹N›</a:t>
            </a:fld>
            <a:endParaRPr lang="it-IT" altLang="it-IT" smtClean="0">
              <a:solidFill>
                <a:srgbClr val="000000"/>
              </a:solidFill>
              <a:latin typeface="Arial" pitchFamily="34" charset="0"/>
              <a:ea typeface="ＭＳ Ｐゴシック" pitchFamily="34" charset="-128"/>
            </a:endParaRPr>
          </a:p>
        </p:txBody>
      </p:sp>
    </p:spTree>
    <p:extLst>
      <p:ext uri="{BB962C8B-B14F-4D97-AF65-F5344CB8AC3E}">
        <p14:creationId xmlns:p14="http://schemas.microsoft.com/office/powerpoint/2010/main" xmlns="" val="124862936"/>
      </p:ext>
    </p:extLst>
  </p:cSld>
  <p:clrMap bg1="lt1" tx1="dk1" bg2="lt2" tx2="dk2" accent1="accent1" accent2="accent2" accent3="accent3" accent4="accent4" accent5="accent5" accent6="accent6" hlink="hlink" folHlink="folHlink"/>
  <p:sldLayoutIdLst>
    <p:sldLayoutId id="2147484530" r:id="rId1"/>
    <p:sldLayoutId id="2147484531" r:id="rId2"/>
    <p:sldLayoutId id="2147484532" r:id="rId3"/>
    <p:sldLayoutId id="2147484533" r:id="rId4"/>
    <p:sldLayoutId id="2147484534" r:id="rId5"/>
    <p:sldLayoutId id="2147484535" r:id="rId6"/>
    <p:sldLayoutId id="2147484536" r:id="rId7"/>
    <p:sldLayoutId id="2147484537" r:id="rId8"/>
    <p:sldLayoutId id="2147484538" r:id="rId9"/>
    <p:sldLayoutId id="2147484539" r:id="rId10"/>
    <p:sldLayoutId id="214748454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638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it-IT">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1DEB8C6-049E-4DCF-A552-7CEB05E1F77C}"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2808238605"/>
      </p:ext>
    </p:extLst>
  </p:cSld>
  <p:clrMap bg1="lt1" tx1="dk1" bg2="lt2" tx2="dk2" accent1="accent1" accent2="accent2" accent3="accent3" accent4="accent4" accent5="accent5" accent6="accent6" hlink="hlink" folHlink="folHlink"/>
  <p:sldLayoutIdLst>
    <p:sldLayoutId id="2147484542" r:id="rId1"/>
    <p:sldLayoutId id="2147484543" r:id="rId2"/>
    <p:sldLayoutId id="2147484544" r:id="rId3"/>
    <p:sldLayoutId id="2147484545" r:id="rId4"/>
    <p:sldLayoutId id="2147484546" r:id="rId5"/>
    <p:sldLayoutId id="2147484547" r:id="rId6"/>
    <p:sldLayoutId id="2147484548" r:id="rId7"/>
    <p:sldLayoutId id="2147484549" r:id="rId8"/>
    <p:sldLayoutId id="2147484550" r:id="rId9"/>
    <p:sldLayoutId id="2147484551" r:id="rId10"/>
    <p:sldLayoutId id="214748455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a:defRPr>
            </a:lvl1pPr>
          </a:lstStyle>
          <a:p>
            <a:pPr>
              <a:defRPr/>
            </a:pPr>
            <a:endParaRPr lang="ca-E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a:defRPr>
            </a:lvl1pPr>
          </a:lstStyle>
          <a:p>
            <a:pPr>
              <a:defRPr/>
            </a:pPr>
            <a:endParaRPr lang="ca-E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a:defRPr>
            </a:lvl1pPr>
          </a:lstStyle>
          <a:p>
            <a:pPr>
              <a:defRPr/>
            </a:pPr>
            <a:fld id="{906BA336-50A2-40CB-B40A-5C5088B6E70F}"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4184264466"/>
      </p:ext>
    </p:extLst>
  </p:cSld>
  <p:clrMap bg1="lt1" tx1="dk1" bg2="lt2" tx2="dk2" accent1="accent1" accent2="accent2" accent3="accent3" accent4="accent4" accent5="accent5" accent6="accent6" hlink="hlink" folHlink="folHlink"/>
  <p:sldLayoutIdLst>
    <p:sldLayoutId id="2147484554" r:id="rId1"/>
    <p:sldLayoutId id="2147484555" r:id="rId2"/>
    <p:sldLayoutId id="2147484556" r:id="rId3"/>
    <p:sldLayoutId id="2147484557" r:id="rId4"/>
    <p:sldLayoutId id="2147484558" r:id="rId5"/>
    <p:sldLayoutId id="2147484559" r:id="rId6"/>
    <p:sldLayoutId id="2147484560" r:id="rId7"/>
    <p:sldLayoutId id="2147484561" r:id="rId8"/>
    <p:sldLayoutId id="2147484562" r:id="rId9"/>
    <p:sldLayoutId id="2147484563" r:id="rId10"/>
    <p:sldLayoutId id="214748456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a:defRPr>
      </a:lvl2pPr>
      <a:lvl3pPr algn="ctr" rtl="0" eaLnBrk="0" fontAlgn="base" hangingPunct="0">
        <a:spcBef>
          <a:spcPct val="0"/>
        </a:spcBef>
        <a:spcAft>
          <a:spcPct val="0"/>
        </a:spcAft>
        <a:defRPr sz="4400">
          <a:solidFill>
            <a:schemeClr val="tx2"/>
          </a:solidFill>
          <a:latin typeface="Times"/>
        </a:defRPr>
      </a:lvl3pPr>
      <a:lvl4pPr algn="ctr" rtl="0" eaLnBrk="0" fontAlgn="base" hangingPunct="0">
        <a:spcBef>
          <a:spcPct val="0"/>
        </a:spcBef>
        <a:spcAft>
          <a:spcPct val="0"/>
        </a:spcAft>
        <a:defRPr sz="4400">
          <a:solidFill>
            <a:schemeClr val="tx2"/>
          </a:solidFill>
          <a:latin typeface="Times"/>
        </a:defRPr>
      </a:lvl4pPr>
      <a:lvl5pPr algn="ctr" rtl="0" eaLnBrk="0" fontAlgn="base" hangingPunct="0">
        <a:spcBef>
          <a:spcPct val="0"/>
        </a:spcBef>
        <a:spcAft>
          <a:spcPct val="0"/>
        </a:spcAft>
        <a:defRPr sz="4400">
          <a:solidFill>
            <a:schemeClr val="tx2"/>
          </a:solidFill>
          <a:latin typeface="Times"/>
        </a:defRPr>
      </a:lvl5pPr>
      <a:lvl6pPr marL="457200" algn="ctr" rtl="0" fontAlgn="base">
        <a:spcBef>
          <a:spcPct val="0"/>
        </a:spcBef>
        <a:spcAft>
          <a:spcPct val="0"/>
        </a:spcAft>
        <a:defRPr sz="4400">
          <a:solidFill>
            <a:schemeClr val="tx2"/>
          </a:solidFill>
          <a:latin typeface="Times"/>
        </a:defRPr>
      </a:lvl6pPr>
      <a:lvl7pPr marL="914400" algn="ctr" rtl="0" fontAlgn="base">
        <a:spcBef>
          <a:spcPct val="0"/>
        </a:spcBef>
        <a:spcAft>
          <a:spcPct val="0"/>
        </a:spcAft>
        <a:defRPr sz="4400">
          <a:solidFill>
            <a:schemeClr val="tx2"/>
          </a:solidFill>
          <a:latin typeface="Times"/>
        </a:defRPr>
      </a:lvl7pPr>
      <a:lvl8pPr marL="1371600" algn="ctr" rtl="0" fontAlgn="base">
        <a:spcBef>
          <a:spcPct val="0"/>
        </a:spcBef>
        <a:spcAft>
          <a:spcPct val="0"/>
        </a:spcAft>
        <a:defRPr sz="4400">
          <a:solidFill>
            <a:schemeClr val="tx2"/>
          </a:solidFill>
          <a:latin typeface="Times"/>
        </a:defRPr>
      </a:lvl8pPr>
      <a:lvl9pPr marL="1828800" algn="ctr" rtl="0" fontAlgn="base">
        <a:spcBef>
          <a:spcPct val="0"/>
        </a:spcBef>
        <a:spcAft>
          <a:spcPct val="0"/>
        </a:spcAft>
        <a:defRPr sz="4400">
          <a:solidFill>
            <a:schemeClr val="tx2"/>
          </a:solidFill>
          <a:latin typeface="Times"/>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7171"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charset="0"/>
                <a:cs typeface="+mn-cs"/>
              </a:defRPr>
            </a:lvl1pPr>
          </a:lstStyle>
          <a:p>
            <a:pPr>
              <a:defRPr/>
            </a:pPr>
            <a:fld id="{823D73CE-AEB0-49A0-AA83-20B471DDF9BD}"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charset="0"/>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charset="0"/>
                <a:cs typeface="+mn-cs"/>
              </a:defRPr>
            </a:lvl1pPr>
          </a:lstStyle>
          <a:p>
            <a:pPr>
              <a:defRPr/>
            </a:pPr>
            <a:fld id="{B122E0C1-9610-4296-9F57-74E7774B4DA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449831096"/>
      </p:ext>
    </p:extLst>
  </p:cSld>
  <p:clrMap bg1="lt1" tx1="dk1" bg2="lt2" tx2="dk2" accent1="accent1" accent2="accent2" accent3="accent3" accent4="accent4" accent5="accent5" accent6="accent6" hlink="hlink" folHlink="folHlink"/>
  <p:sldLayoutIdLst>
    <p:sldLayoutId id="2147484566" r:id="rId1"/>
    <p:sldLayoutId id="2147484567" r:id="rId2"/>
    <p:sldLayoutId id="2147484568" r:id="rId3"/>
    <p:sldLayoutId id="2147484569" r:id="rId4"/>
    <p:sldLayoutId id="2147484570" r:id="rId5"/>
    <p:sldLayoutId id="2147484571" r:id="rId6"/>
    <p:sldLayoutId id="2147484572" r:id="rId7"/>
    <p:sldLayoutId id="2147484573" r:id="rId8"/>
    <p:sldLayoutId id="2147484574" r:id="rId9"/>
    <p:sldLayoutId id="2147484575" r:id="rId10"/>
    <p:sldLayoutId id="2147484576"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614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fontAlgn="auto">
              <a:spcBef>
                <a:spcPts val="0"/>
              </a:spcBef>
              <a:spcAft>
                <a:spcPts val="0"/>
              </a:spcAft>
              <a:defRPr/>
            </a:pPr>
            <a:fld id="{10D5F8A8-C8CA-4AB0-B705-F55E6A794EED}" type="datetimeFigureOut">
              <a:rPr lang="it-IT">
                <a:solidFill>
                  <a:prstClr val="black">
                    <a:tint val="75000"/>
                  </a:prstClr>
                </a:solidFill>
              </a:rPr>
              <a:pPr fontAlgn="auto">
                <a:spcBef>
                  <a:spcPts val="0"/>
                </a:spcBef>
                <a:spcAft>
                  <a:spcPts val="0"/>
                </a:spcAft>
                <a:defRPr/>
              </a:pPr>
              <a:t>22/11/2022</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fontAlgn="auto">
              <a:spcBef>
                <a:spcPts val="0"/>
              </a:spcBef>
              <a:spcAft>
                <a:spcPts val="0"/>
              </a:spcAft>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fontAlgn="auto">
              <a:spcBef>
                <a:spcPts val="0"/>
              </a:spcBef>
              <a:spcAft>
                <a:spcPts val="0"/>
              </a:spcAft>
              <a:defRPr/>
            </a:pPr>
            <a:fld id="{B3E7FB26-CA47-4B56-B705-F750AA25D57B}" type="slidenum">
              <a:rPr lang="it-IT">
                <a:solidFill>
                  <a:prstClr val="black">
                    <a:tint val="75000"/>
                  </a:prstClr>
                </a:solidFill>
              </a:rPr>
              <a:pPr fontAlgn="auto">
                <a:spcBef>
                  <a:spcPts val="0"/>
                </a:spcBef>
                <a:spcAft>
                  <a:spcPts val="0"/>
                </a:spcAft>
                <a:defRPr/>
              </a:pPr>
              <a:t>‹N›</a:t>
            </a:fld>
            <a:endParaRPr lang="it-IT">
              <a:solidFill>
                <a:prstClr val="black">
                  <a:tint val="75000"/>
                </a:prstClr>
              </a:solidFill>
            </a:endParaRPr>
          </a:p>
        </p:txBody>
      </p:sp>
    </p:spTree>
    <p:extLst>
      <p:ext uri="{BB962C8B-B14F-4D97-AF65-F5344CB8AC3E}">
        <p14:creationId xmlns:p14="http://schemas.microsoft.com/office/powerpoint/2010/main" xmlns="" val="760495363"/>
      </p:ext>
    </p:extLst>
  </p:cSld>
  <p:clrMap bg1="lt1" tx1="dk1" bg2="lt2" tx2="dk2" accent1="accent1" accent2="accent2" accent3="accent3" accent4="accent4" accent5="accent5" accent6="accent6" hlink="hlink" folHlink="folHlink"/>
  <p:sldLayoutIdLst>
    <p:sldLayoutId id="2147484578" r:id="rId1"/>
    <p:sldLayoutId id="2147484579" r:id="rId2"/>
    <p:sldLayoutId id="2147484580" r:id="rId3"/>
    <p:sldLayoutId id="2147484581" r:id="rId4"/>
    <p:sldLayoutId id="2147484582" r:id="rId5"/>
    <p:sldLayoutId id="2147484583" r:id="rId6"/>
    <p:sldLayoutId id="2147484584" r:id="rId7"/>
    <p:sldLayoutId id="2147484585" r:id="rId8"/>
    <p:sldLayoutId id="2147484586" r:id="rId9"/>
    <p:sldLayoutId id="2147484587" r:id="rId10"/>
    <p:sldLayoutId id="214748458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a:defRPr/>
            </a:pPr>
            <a:fld id="{70246A4B-5555-4A66-A188-E5FFFE747980}"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4099"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a:defRPr>
            </a:lvl1pPr>
          </a:lstStyle>
          <a:p>
            <a:pPr>
              <a:defRPr/>
            </a:pPr>
            <a:fld id="{29EA333C-18E5-4AB0-94D2-F033D94432B0}" type="datetimeFigureOut">
              <a:rPr lang="it-IT"/>
              <a:pPr>
                <a:defRPr/>
              </a:pPr>
              <a:t>22/11/2022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a:defRPr>
            </a:lvl1pPr>
          </a:lstStyle>
          <a:p>
            <a:pPr>
              <a:defRPr/>
            </a:pPr>
            <a:fld id="{8D3D39DC-1054-4348-B3F4-75F5C53072BA}"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51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a:defRPr>
            </a:lvl1pPr>
          </a:lstStyle>
          <a:p>
            <a:pPr>
              <a:defRPr/>
            </a:pPr>
            <a:fld id="{DCBE831F-66E0-4C31-8631-4F5EFEEF219F}"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a:defRPr>
            </a:lvl1pPr>
          </a:lstStyle>
          <a:p>
            <a:pPr>
              <a:defRPr/>
            </a:pPr>
            <a:fld id="{B9FD855F-9BFA-4844-8E1E-89FFCAD732CE}"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a:defRPr>
      </a:lvl2pPr>
      <a:lvl3pPr algn="ctr" rtl="0" eaLnBrk="0" fontAlgn="base" hangingPunct="0">
        <a:spcBef>
          <a:spcPct val="0"/>
        </a:spcBef>
        <a:spcAft>
          <a:spcPct val="0"/>
        </a:spcAft>
        <a:defRPr sz="4400">
          <a:solidFill>
            <a:schemeClr val="tx2"/>
          </a:solidFill>
          <a:latin typeface="Times"/>
        </a:defRPr>
      </a:lvl3pPr>
      <a:lvl4pPr algn="ctr" rtl="0" eaLnBrk="0" fontAlgn="base" hangingPunct="0">
        <a:spcBef>
          <a:spcPct val="0"/>
        </a:spcBef>
        <a:spcAft>
          <a:spcPct val="0"/>
        </a:spcAft>
        <a:defRPr sz="4400">
          <a:solidFill>
            <a:schemeClr val="tx2"/>
          </a:solidFill>
          <a:latin typeface="Times"/>
        </a:defRPr>
      </a:lvl4pPr>
      <a:lvl5pPr algn="ctr" rtl="0" eaLnBrk="0" fontAlgn="base" hangingPunct="0">
        <a:spcBef>
          <a:spcPct val="0"/>
        </a:spcBef>
        <a:spcAft>
          <a:spcPct val="0"/>
        </a:spcAft>
        <a:defRPr sz="4400">
          <a:solidFill>
            <a:schemeClr val="tx2"/>
          </a:solidFill>
          <a:latin typeface="Times"/>
        </a:defRPr>
      </a:lvl5pPr>
      <a:lvl6pPr marL="457200" algn="ctr" rtl="0" fontAlgn="base">
        <a:spcBef>
          <a:spcPct val="0"/>
        </a:spcBef>
        <a:spcAft>
          <a:spcPct val="0"/>
        </a:spcAft>
        <a:defRPr sz="4400">
          <a:solidFill>
            <a:schemeClr val="tx2"/>
          </a:solidFill>
          <a:latin typeface="Times"/>
        </a:defRPr>
      </a:lvl6pPr>
      <a:lvl7pPr marL="914400" algn="ctr" rtl="0" fontAlgn="base">
        <a:spcBef>
          <a:spcPct val="0"/>
        </a:spcBef>
        <a:spcAft>
          <a:spcPct val="0"/>
        </a:spcAft>
        <a:defRPr sz="4400">
          <a:solidFill>
            <a:schemeClr val="tx2"/>
          </a:solidFill>
          <a:latin typeface="Times"/>
        </a:defRPr>
      </a:lvl7pPr>
      <a:lvl8pPr marL="1371600" algn="ctr" rtl="0" fontAlgn="base">
        <a:spcBef>
          <a:spcPct val="0"/>
        </a:spcBef>
        <a:spcAft>
          <a:spcPct val="0"/>
        </a:spcAft>
        <a:defRPr sz="4400">
          <a:solidFill>
            <a:schemeClr val="tx2"/>
          </a:solidFill>
          <a:latin typeface="Times"/>
        </a:defRPr>
      </a:lvl8pPr>
      <a:lvl9pPr marL="1828800" algn="ctr" rtl="0" fontAlgn="base">
        <a:spcBef>
          <a:spcPct val="0"/>
        </a:spcBef>
        <a:spcAft>
          <a:spcPct val="0"/>
        </a:spcAft>
        <a:defRPr sz="4400">
          <a:solidFill>
            <a:schemeClr val="tx2"/>
          </a:solidFill>
          <a:latin typeface="Times"/>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9219"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prstClr val="black">
                    <a:tint val="75000"/>
                  </a:prstClr>
                </a:solidFill>
                <a:latin typeface="+mn-lt"/>
                <a:cs typeface="+mn-cs"/>
              </a:defRPr>
            </a:lvl1pPr>
          </a:lstStyle>
          <a:p>
            <a:pPr>
              <a:defRPr/>
            </a:pPr>
            <a:fld id="{C1413594-37B0-4576-BC14-4A0EC7A469A4}" type="datetimeFigureOut">
              <a:rPr lang="it-IT"/>
              <a:pPr>
                <a:defRPr/>
              </a:pPr>
              <a:t>22/11/2022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prstClr val="black">
                    <a:tint val="75000"/>
                  </a:prst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prstClr val="black">
                    <a:tint val="75000"/>
                  </a:prstClr>
                </a:solidFill>
                <a:latin typeface="+mn-lt"/>
                <a:cs typeface="+mn-cs"/>
              </a:defRPr>
            </a:lvl1pPr>
          </a:lstStyle>
          <a:p>
            <a:pPr>
              <a:defRPr/>
            </a:pPr>
            <a:fld id="{3F6CDD9E-A865-4DED-895B-0766B7230AE6}"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324" r:id="rId1"/>
    <p:sldLayoutId id="2147484325" r:id="rId2"/>
    <p:sldLayoutId id="2147484326" r:id="rId3"/>
    <p:sldLayoutId id="2147484327" r:id="rId4"/>
    <p:sldLayoutId id="2147484328" r:id="rId5"/>
    <p:sldLayoutId id="2147484329" r:id="rId6"/>
    <p:sldLayoutId id="2147484330" r:id="rId7"/>
    <p:sldLayoutId id="2147484331" r:id="rId8"/>
    <p:sldLayoutId id="2147484332" r:id="rId9"/>
    <p:sldLayoutId id="2147484333" r:id="rId10"/>
    <p:sldLayoutId id="214748433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638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smtClean="0">
                <a:solidFill>
                  <a:schemeClr val="tx1">
                    <a:tint val="75000"/>
                  </a:schemeClr>
                </a:solidFill>
                <a:cs typeface="+mn-cs"/>
              </a:defRPr>
            </a:lvl1pPr>
          </a:lstStyle>
          <a:p>
            <a:pPr>
              <a:defRPr/>
            </a:pPr>
            <a:fld id="{A9337668-2F71-4652-B26E-2ECEE6E5B7C6}" type="datetimeFigureOut">
              <a:rPr lang="it-IT"/>
              <a:pPr>
                <a:defRPr/>
              </a:pPr>
              <a:t>22/11/2022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smtClean="0">
                <a:solidFill>
                  <a:schemeClr val="tx1">
                    <a:tint val="75000"/>
                  </a:schemeClr>
                </a:solidFill>
                <a:cs typeface="+mn-cs"/>
              </a:defRPr>
            </a:lvl1pPr>
          </a:lstStyle>
          <a:p>
            <a:pPr>
              <a:defRPr/>
            </a:pPr>
            <a:fld id="{C20F3373-4E05-4531-B5B4-63EC132481B5}"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336" r:id="rId1"/>
    <p:sldLayoutId id="2147484337"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 id="2147484346"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126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093D0C78-B33F-459C-A6CB-B6813409BA9C}" type="datetimeFigureOut">
              <a:rPr lang="it-IT"/>
              <a:pPr>
                <a:defRPr/>
              </a:pPr>
              <a:t>22/11/2022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571628E4-BEAD-4A8F-A141-5854A195E269}"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348" r:id="rId1"/>
    <p:sldLayoutId id="2147484349" r:id="rId2"/>
    <p:sldLayoutId id="2147484350" r:id="rId3"/>
    <p:sldLayoutId id="2147484351" r:id="rId4"/>
    <p:sldLayoutId id="2147484352" r:id="rId5"/>
    <p:sldLayoutId id="2147484353" r:id="rId6"/>
    <p:sldLayoutId id="2147484354" r:id="rId7"/>
    <p:sldLayoutId id="2147484355" r:id="rId8"/>
    <p:sldLayoutId id="2147484356" r:id="rId9"/>
    <p:sldLayoutId id="2147484357" r:id="rId10"/>
    <p:sldLayoutId id="214748435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155.xml"/><Relationship Id="rId4" Type="http://schemas.openxmlformats.org/officeDocument/2006/relationships/image" Target="../media/image9.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tags" Target="../tags/tag18.xml"/><Relationship Id="rId1" Type="http://schemas.openxmlformats.org/officeDocument/2006/relationships/tags" Target="../tags/tag17.xml"/><Relationship Id="rId4" Type="http://schemas.openxmlformats.org/officeDocument/2006/relationships/image" Target="../media/image14.jpeg"/></Relationships>
</file>

<file path=ppt/slides/_rels/slide10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4.png"/><Relationship Id="rId1" Type="http://schemas.openxmlformats.org/officeDocument/2006/relationships/slideLayout" Target="../slideLayouts/slideLayout260.xml"/></Relationships>
</file>

<file path=ppt/slides/_rels/slide10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5.png"/><Relationship Id="rId1" Type="http://schemas.openxmlformats.org/officeDocument/2006/relationships/slideLayout" Target="../slideLayouts/slideLayout26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0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60.xml"/></Relationships>
</file>

<file path=ppt/slides/_rels/slide104.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260.xml"/></Relationships>
</file>

<file path=ppt/slides/_rels/slide10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60.xml"/></Relationships>
</file>

<file path=ppt/slides/_rels/slide10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205.xml"/><Relationship Id="rId1" Type="http://schemas.openxmlformats.org/officeDocument/2006/relationships/tags" Target="../tags/tag19.xml"/><Relationship Id="rId5" Type="http://schemas.openxmlformats.org/officeDocument/2006/relationships/image" Target="../media/image71.gif"/><Relationship Id="rId4" Type="http://schemas.openxmlformats.org/officeDocument/2006/relationships/image" Target="../media/image70.gif"/></Relationships>
</file>

<file path=ppt/slides/_rels/slide10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05.xml"/></Relationships>
</file>

<file path=ppt/slides/_rels/slide10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05.xml"/></Relationships>
</file>

<file path=ppt/slides/_rels/slide10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0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11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05.xml"/></Relationships>
</file>

<file path=ppt/slides/_rels/slide11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05.xml"/></Relationships>
</file>

<file path=ppt/slides/_rels/slide11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10.xml"/></Relationships>
</file>

<file path=ppt/slides/_rels/slide11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05.xml"/></Relationships>
</file>

<file path=ppt/slides/_rels/slide11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05.xml"/></Relationships>
</file>

<file path=ppt/slides/_rels/slide11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05.xml"/></Relationships>
</file>

<file path=ppt/slides/_rels/slide11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05.xml"/></Relationships>
</file>

<file path=ppt/slides/_rels/slide11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05.xml"/></Relationships>
</file>

<file path=ppt/slides/_rels/slide11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05.xml"/></Relationships>
</file>

<file path=ppt/slides/_rels/slide11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05.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72.xml"/></Relationships>
</file>

<file path=ppt/slides/_rels/slide12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05.xml"/></Relationships>
</file>

<file path=ppt/slides/_rels/slide12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0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12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05.xml"/></Relationships>
</file>

<file path=ppt/slides/_rels/slide12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05.xml"/></Relationships>
</file>

<file path=ppt/slides/_rels/slide12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05.xml"/></Relationships>
</file>

<file path=ppt/slides/_rels/slide12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05.xml"/></Relationships>
</file>

<file path=ppt/slides/_rels/slide12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05.xml"/></Relationships>
</file>

<file path=ppt/slides/_rels/slide12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0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13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05.xml"/></Relationships>
</file>

<file path=ppt/slides/_rels/slide13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05.xml"/></Relationships>
</file>

<file path=ppt/slides/_rels/slide13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9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4.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notesSlide" Target="../notesSlides/notesSlide1.xml"/><Relationship Id="rId1" Type="http://schemas.openxmlformats.org/officeDocument/2006/relationships/slideLayout" Target="../slideLayouts/slideLayout232.xml"/></Relationships>
</file>

<file path=ppt/slides/_rels/slide13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39.xml"/></Relationships>
</file>

<file path=ppt/slides/_rels/slide13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71.xml"/></Relationships>
</file>

<file path=ppt/slides/_rels/slide13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7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14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71.xml"/></Relationships>
</file>

<file path=ppt/slides/_rels/slide14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71.xml"/></Relationships>
</file>

<file path=ppt/slides/_rels/slide14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71.xml"/></Relationships>
</file>

<file path=ppt/slides/_rels/slide14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71.xml"/></Relationships>
</file>

<file path=ppt/slides/_rels/slide1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71.xml"/></Relationships>
</file>

<file path=ppt/slides/_rels/slide14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71.xml"/></Relationships>
</file>

<file path=ppt/slides/_rels/slide14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71.xml"/></Relationships>
</file>

<file path=ppt/slides/_rels/slide14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71.xml"/></Relationships>
</file>

<file path=ppt/slides/_rels/slide1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71.xml"/></Relationships>
</file>

<file path=ppt/slides/_rels/slide14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7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71.xml"/></Relationships>
</file>

<file path=ppt/slides/_rels/slide15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71.xml"/></Relationships>
</file>

<file path=ppt/slides/_rels/slide16.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4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1.gif"/><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4.xml"/></Relationships>
</file>

<file path=ppt/slides/_rels/slide21.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144.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4.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9.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49.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jpeg"/><Relationship Id="rId1" Type="http://schemas.openxmlformats.org/officeDocument/2006/relationships/slideLayout" Target="../slideLayouts/slideLayout249.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jpeg"/><Relationship Id="rId1" Type="http://schemas.openxmlformats.org/officeDocument/2006/relationships/slideLayout" Target="../slideLayouts/slideLayout249.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jpeg"/><Relationship Id="rId1" Type="http://schemas.openxmlformats.org/officeDocument/2006/relationships/slideLayout" Target="../slideLayouts/slideLayout249.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jpeg"/><Relationship Id="rId1" Type="http://schemas.openxmlformats.org/officeDocument/2006/relationships/slideLayout" Target="../slideLayouts/slideLayout249.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jpeg"/><Relationship Id="rId1" Type="http://schemas.openxmlformats.org/officeDocument/2006/relationships/slideLayout" Target="../slideLayouts/slideLayout249.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27.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27.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27.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27.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27.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27.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27.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27.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2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27.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3.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83.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83.xml"/></Relationships>
</file>

<file path=ppt/slides/_rels/slide5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83.xml"/></Relationships>
</file>

<file path=ppt/slides/_rels/slide5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3.xml"/></Relationships>
</file>

<file path=ppt/slides/_rels/slide5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3.xml"/></Relationships>
</file>

<file path=ppt/slides/_rels/slide5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83.xml"/></Relationships>
</file>

<file path=ppt/slides/_rels/slide5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83.xml"/></Relationships>
</file>

<file path=ppt/slides/_rels/slide5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83.xml"/></Relationships>
</file>

<file path=ppt/slides/_rels/slide5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8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83.xml"/></Relationships>
</file>

<file path=ppt/slides/_rels/slide6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83.xml"/></Relationships>
</file>

<file path=ppt/slides/_rels/slide6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3.xml"/></Relationships>
</file>

<file path=ppt/slides/_rels/slide6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83.xml"/></Relationships>
</file>

<file path=ppt/slides/_rels/slide6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83.xml"/></Relationships>
</file>

<file path=ppt/slides/_rels/slide6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83.xml"/></Relationships>
</file>

<file path=ppt/slides/_rels/slide6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3.xml"/></Relationships>
</file>

<file path=ppt/slides/_rels/slide6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83.xml"/></Relationships>
</file>

<file path=ppt/slides/_rels/slide6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83.xml"/></Relationships>
</file>

<file path=ppt/slides/_rels/slide6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8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7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3.xml"/></Relationships>
</file>

<file path=ppt/slides/_rels/slide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0.jpeg"/><Relationship Id="rId1" Type="http://schemas.openxmlformats.org/officeDocument/2006/relationships/slideLayout" Target="../slideLayouts/slideLayout73.xml"/></Relationships>
</file>

<file path=ppt/slides/_rels/slide7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3.xml"/></Relationships>
</file>

<file path=ppt/slides/_rels/slide7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3.xml"/></Relationships>
</file>

<file path=ppt/slides/_rels/slide7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3.xml"/></Relationships>
</file>

<file path=ppt/slides/_rels/slide7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7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9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image" Target="../media/image12.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8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9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8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9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8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8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3.xml"/></Relationships>
</file>

<file path=ppt/slides/_rels/slide8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3.xml"/></Relationships>
</file>

<file path=ppt/slides/_rels/slide8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image" Target="../media/image13.jpeg"/></Relationships>
</file>

<file path=ppt/slides/_rels/slide9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3.xml"/></Relationships>
</file>

<file path=ppt/slides/_rels/slide9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3.xml"/></Relationships>
</file>

<file path=ppt/slides/_rels/slide9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3.xml"/></Relationships>
</file>

<file path=ppt/slides/_rels/slide9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3.xml"/></Relationships>
</file>

<file path=ppt/slides/_rels/slide9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3.xml"/></Relationships>
</file>

<file path=ppt/slides/_rels/slide9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3.xml"/></Relationships>
</file>

<file path=ppt/slides/_rels/slide9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3.xml"/></Relationships>
</file>

<file path=ppt/slides/_rels/slide9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3.xml"/></Relationships>
</file>

<file path=ppt/slides/_rels/slide9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3.xml"/></Relationships>
</file>

<file path=ppt/slides/_rels/slide9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4.png"/><Relationship Id="rId1" Type="http://schemas.openxmlformats.org/officeDocument/2006/relationships/slideLayout" Target="../slideLayouts/slideLayout2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ttangolo 2"/>
          <p:cNvPicPr>
            <a:picLocks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19388" y="2852738"/>
            <a:ext cx="5181600" cy="1957387"/>
          </a:xfrm>
          <a:prstGeom prst="rect">
            <a:avLst/>
          </a:prstGeom>
          <a:noFill/>
          <a:extLst>
            <a:ext uri="{909E8E84-426E-40DD-AFC4-6F175D3DCCD1}">
              <a14:hiddenFill xmlns:a14="http://schemas.microsoft.com/office/drawing/2010/main" xmlns="">
                <a:solidFill>
                  <a:srgbClr val="FFFFFF"/>
                </a:solidFill>
              </a14:hiddenFill>
            </a:ext>
          </a:extLst>
        </p:spPr>
      </p:pic>
      <p:sp>
        <p:nvSpPr>
          <p:cNvPr id="4" name="CasellaDiTesto 3"/>
          <p:cNvSpPr txBox="1"/>
          <p:nvPr/>
        </p:nvSpPr>
        <p:spPr>
          <a:xfrm>
            <a:off x="2627784" y="5143500"/>
            <a:ext cx="5400600" cy="646331"/>
          </a:xfrm>
          <a:prstGeom prst="rect">
            <a:avLst/>
          </a:prstGeom>
          <a:noFill/>
        </p:spPr>
        <p:txBody>
          <a:bodyPr wrap="square">
            <a:spAutoFit/>
          </a:bodyPr>
          <a:lstStyle/>
          <a:p>
            <a:pPr algn="r" eaLnBrk="1" hangingPunct="1">
              <a:defRPr/>
            </a:pPr>
            <a:r>
              <a:rPr lang="it-IT" sz="3600" spc="300" dirty="0" smtClean="0">
                <a:solidFill>
                  <a:srgbClr val="FFFFCC"/>
                </a:solidFill>
                <a:effectLst>
                  <a:outerShdw blurRad="38100" dist="38100" dir="2700000" algn="tl">
                    <a:srgbClr val="000000">
                      <a:alpha val="43137"/>
                    </a:srgbClr>
                  </a:outerShdw>
                </a:effectLst>
                <a:latin typeface="Cooper Black" pitchFamily="18" charset="0"/>
                <a:cs typeface="Arial" charset="0"/>
              </a:rPr>
              <a:t>Terza  Domenica</a:t>
            </a:r>
            <a:endParaRPr lang="it-IT" sz="3600" spc="300" dirty="0">
              <a:solidFill>
                <a:srgbClr val="FFFFCC"/>
              </a:solidFill>
              <a:effectLst>
                <a:outerShdw blurRad="38100" dist="38100" dir="2700000" algn="tl">
                  <a:srgbClr val="000000">
                    <a:alpha val="43137"/>
                  </a:srgbClr>
                </a:outerShdw>
              </a:effectLst>
              <a:latin typeface="Cooper Black" pitchFamily="18" charset="0"/>
              <a:cs typeface="Arial" charset="0"/>
            </a:endParaRPr>
          </a:p>
        </p:txBody>
      </p:sp>
      <p:pic>
        <p:nvPicPr>
          <p:cNvPr id="3076" name="Picture 2" descr="D:\Immagini\Bambini 13 animati\A1 (77).gif"/>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3568" y="621888"/>
            <a:ext cx="2319337" cy="2719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5"/>
          <p:cNvSpPr txBox="1">
            <a:spLocks noChangeArrowheads="1"/>
          </p:cNvSpPr>
          <p:nvPr/>
        </p:nvSpPr>
        <p:spPr bwMode="auto">
          <a:xfrm>
            <a:off x="4005963" y="1196752"/>
            <a:ext cx="4418197" cy="1569660"/>
          </a:xfrm>
          <a:prstGeom prst="rect">
            <a:avLst/>
          </a:prstGeom>
          <a:noFill/>
          <a:ln w="9525">
            <a:noFill/>
            <a:miter lim="800000"/>
            <a:headEnd/>
            <a:tailEnd/>
          </a:ln>
          <a:effectLst>
            <a:outerShdw dist="71842" dir="2700000" algn="ctr" rotWithShape="0">
              <a:schemeClr val="tx1"/>
            </a:outerShdw>
          </a:effectLst>
        </p:spPr>
        <p:txBody>
          <a:bodyPr wrap="none">
            <a:spAutoFit/>
          </a:bodyPr>
          <a:lstStyle/>
          <a:p>
            <a:pPr algn="ctr">
              <a:defRPr/>
            </a:pPr>
            <a:r>
              <a:rPr lang="ca-ES" sz="4800" b="1" i="1" dirty="0">
                <a:solidFill>
                  <a:srgbClr val="0FDFFF"/>
                </a:solidFill>
                <a:latin typeface="Comic Sans MS" pitchFamily="66" charset="0"/>
                <a:cs typeface="Arial" charset="0"/>
              </a:rPr>
              <a:t> </a:t>
            </a:r>
            <a:r>
              <a:rPr lang="ca-ES" sz="4800" b="1" i="1" dirty="0" smtClean="0">
                <a:solidFill>
                  <a:srgbClr val="0FDFFF"/>
                </a:solidFill>
                <a:latin typeface="Comic Sans MS" pitchFamily="66" charset="0"/>
                <a:cs typeface="Arial" charset="0"/>
              </a:rPr>
              <a:t>11 dicembre </a:t>
            </a:r>
          </a:p>
          <a:p>
            <a:pPr algn="ctr">
              <a:defRPr/>
            </a:pPr>
            <a:r>
              <a:rPr lang="ca-ES" sz="4800" b="1" i="1" dirty="0" smtClean="0">
                <a:solidFill>
                  <a:srgbClr val="0FDFFF"/>
                </a:solidFill>
                <a:latin typeface="Comic Sans MS" pitchFamily="66" charset="0"/>
                <a:cs typeface="Arial" charset="0"/>
              </a:rPr>
              <a:t>2022</a:t>
            </a:r>
            <a:endParaRPr lang="ca-ES" sz="4800" i="1" dirty="0">
              <a:solidFill>
                <a:srgbClr val="0FDFFF"/>
              </a:solidFill>
              <a:latin typeface="Comic Sans MS" pitchFamily="66" charset="0"/>
              <a:cs typeface="Arial" charset="0"/>
            </a:endParaRPr>
          </a:p>
        </p:txBody>
      </p:sp>
      <p:pic>
        <p:nvPicPr>
          <p:cNvPr id="6" name="Picture 2" descr="D:\Immagini\Bambini 13 animati\A1 (24).gif"/>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99592" y="3212976"/>
            <a:ext cx="2266950" cy="300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773769154"/>
      </p:ext>
    </p:extLst>
  </p:cSld>
  <p:clrMapOvr>
    <a:masterClrMapping/>
  </p:clrMapOvr>
  <p:transition spd="med" advTm="10000">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par>
                          <p:cTn id="8" fill="hold" nodeType="afterGroup">
                            <p:stCondLst>
                              <p:cond delay="4000"/>
                            </p:stCondLst>
                            <p:childTnLst>
                              <p:par>
                                <p:cTn id="9" presetID="55" presetClass="entr" presetSubtype="0" fill="hold" grpId="0" nodeType="afterEffect">
                                  <p:stCondLst>
                                    <p:cond delay="100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6000"/>
                            </p:stCondLst>
                            <p:childTnLst>
                              <p:par>
                                <p:cTn id="15" presetID="9"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alphaModFix amt="59000"/>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custDataLst>
              <p:tags r:id="rId2"/>
            </p:custDataLst>
          </p:nvPr>
        </p:nvSpPr>
        <p:spPr bwMode="auto">
          <a:xfrm>
            <a:off x="1428728" y="3745388"/>
            <a:ext cx="5929354" cy="3046988"/>
          </a:xfrm>
          <a:prstGeom prst="rect">
            <a:avLst/>
          </a:prstGeom>
          <a:solidFill>
            <a:schemeClr val="accent2">
              <a:lumMod val="20000"/>
              <a:lumOff val="80000"/>
            </a:schemeClr>
          </a:solidFill>
          <a:ln w="9525">
            <a:noFill/>
            <a:miter lim="800000"/>
            <a:headEnd/>
            <a:tailEnd/>
          </a:ln>
          <a:effectLst>
            <a:softEdge rad="127000"/>
          </a:effectLst>
        </p:spPr>
        <p:txBody>
          <a:bodyPr anchor="ctr">
            <a:spAutoFit/>
          </a:bodyPr>
          <a:lstStyle/>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cantiamo a te, </a:t>
            </a: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Cristo Ges</a:t>
            </a:r>
            <a:r>
              <a:rPr lang="it-IT" sz="4800" b="1" dirty="0">
                <a:solidFill>
                  <a:prstClr val="black"/>
                </a:solidFill>
                <a:effectLst>
                  <a:outerShdw blurRad="38100" dist="38100" dir="2700000" algn="tl">
                    <a:srgbClr val="000000">
                      <a:alpha val="43137"/>
                    </a:srgbClr>
                  </a:outerShdw>
                </a:effectLst>
                <a:latin typeface="Calibri"/>
                <a:ea typeface="Times New Roman" pitchFamily="18" charset="0"/>
                <a:cs typeface="Times New Roman" pitchFamily="18" charset="0"/>
              </a:rPr>
              <a:t>ù</a:t>
            </a: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cantiamo a te, </a:t>
            </a: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o Signore!</a:t>
            </a:r>
            <a:endParaRPr lang="it-IT" sz="4800" dirty="0">
              <a:solidFill>
                <a:prstClr val="black"/>
              </a:solidFill>
              <a:effectLst>
                <a:outerShdw blurRad="38100" dist="38100" dir="2700000" algn="tl">
                  <a:srgbClr val="000000">
                    <a:alpha val="43137"/>
                  </a:srgbClr>
                </a:outerShdw>
              </a:effectLst>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xmlns="" val="170397565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a14="http://schemas.microsoft.com/office/drawing/2010/main" xmlns="">
                  <a14:imgLayer r:embed="rId3">
                    <a14:imgEffect>
                      <a14:brightnessContrast bright="20000" contrast="-20000"/>
                    </a14:imgEffect>
                  </a14:imgLayer>
                </a14:imgProps>
              </a:ex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
          <p:cNvSpPr>
            <a:spLocks noChangeArrowheads="1"/>
          </p:cNvSpPr>
          <p:nvPr/>
        </p:nvSpPr>
        <p:spPr bwMode="auto">
          <a:xfrm>
            <a:off x="0" y="4919008"/>
            <a:ext cx="9144000" cy="1938992"/>
          </a:xfrm>
          <a:prstGeom prst="rect">
            <a:avLst/>
          </a:prstGeom>
          <a:solidFill>
            <a:srgbClr val="FFFFFF"/>
          </a:solidFill>
          <a:ln w="9525">
            <a:noFill/>
            <a:miter lim="800000"/>
            <a:headEnd/>
            <a:tailEnd/>
          </a:ln>
          <a:effectLst/>
        </p:spPr>
        <p:txBody>
          <a:bodyPr wrap="square" anchor="ctr">
            <a:spAutoFit/>
          </a:bodyPr>
          <a:lstStyle/>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Agnello di Dio,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che togli i peccati del mondo,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abbi pietà di noi.</a:t>
            </a:r>
            <a:endParaRPr lang="it-IT" sz="4000" b="1" dirty="0">
              <a:solidFill>
                <a:srgbClr val="FF0000"/>
              </a:solidFill>
              <a:effectLst>
                <a:outerShdw blurRad="38100" dist="38100" dir="2700000" algn="tl">
                  <a:srgbClr val="000000">
                    <a:alpha val="43137"/>
                  </a:srgbClr>
                </a:outerShdw>
              </a:effectLst>
              <a:latin typeface="Arial" pitchFamily="34" charset="0"/>
              <a:cs typeface="Arial" charset="0"/>
            </a:endParaRPr>
          </a:p>
        </p:txBody>
      </p:sp>
    </p:spTree>
    <p:extLst>
      <p:ext uri="{BB962C8B-B14F-4D97-AF65-F5344CB8AC3E}">
        <p14:creationId xmlns:p14="http://schemas.microsoft.com/office/powerpoint/2010/main" xmlns="" val="130182149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a14="http://schemas.microsoft.com/office/drawing/2010/main" xmlns="">
                  <a14:imgLayer r:embed="rId3">
                    <a14:imgEffect>
                      <a14:brightnessContrast bright="20000" contrast="40000"/>
                    </a14:imgEffect>
                  </a14:imgLayer>
                </a14:imgProps>
              </a:ex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
          <p:cNvSpPr>
            <a:spLocks noChangeArrowheads="1"/>
          </p:cNvSpPr>
          <p:nvPr/>
        </p:nvSpPr>
        <p:spPr bwMode="auto">
          <a:xfrm>
            <a:off x="0" y="4913766"/>
            <a:ext cx="9144000" cy="1938992"/>
          </a:xfrm>
          <a:prstGeom prst="rect">
            <a:avLst/>
          </a:prstGeom>
          <a:solidFill>
            <a:srgbClr val="FFFFFF"/>
          </a:solidFill>
          <a:ln w="9525">
            <a:noFill/>
            <a:miter lim="800000"/>
            <a:headEnd/>
            <a:tailEnd/>
          </a:ln>
          <a:effectLst/>
        </p:spPr>
        <p:txBody>
          <a:bodyPr wrap="square" anchor="ctr">
            <a:spAutoFit/>
          </a:bodyPr>
          <a:lstStyle/>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Agnello di Dio,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che togli i peccati del mondo,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dona a noi la pace.</a:t>
            </a:r>
            <a:endParaRPr lang="it-IT" sz="4000" b="1" dirty="0">
              <a:solidFill>
                <a:srgbClr val="FF0000"/>
              </a:solidFill>
              <a:effectLst>
                <a:outerShdw blurRad="38100" dist="38100" dir="2700000" algn="tl">
                  <a:srgbClr val="000000">
                    <a:alpha val="43137"/>
                  </a:srgbClr>
                </a:outerShdw>
              </a:effectLst>
              <a:latin typeface="Arial" pitchFamily="34" charset="0"/>
              <a:cs typeface="Arial" charset="0"/>
            </a:endParaRPr>
          </a:p>
        </p:txBody>
      </p:sp>
    </p:spTree>
    <p:extLst>
      <p:ext uri="{BB962C8B-B14F-4D97-AF65-F5344CB8AC3E}">
        <p14:creationId xmlns:p14="http://schemas.microsoft.com/office/powerpoint/2010/main" xmlns="" val="74829669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21618570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443690" y="5445224"/>
            <a:ext cx="8208912" cy="1323439"/>
          </a:xfrm>
          <a:prstGeom prst="rect">
            <a:avLst/>
          </a:prstGeom>
        </p:spPr>
        <p:txBody>
          <a:bodyPr wrap="square">
            <a:spAutoFit/>
          </a:bodyPr>
          <a:lstStyle/>
          <a:p>
            <a:pPr algn="ctr">
              <a:defRPr/>
            </a:pPr>
            <a:r>
              <a:rPr lang="it-IT" sz="4000" dirty="0">
                <a:solidFill>
                  <a:prstClr val="black"/>
                </a:solidFill>
                <a:latin typeface="Arial" pitchFamily="34" charset="0"/>
                <a:ea typeface="Times New Roman" pitchFamily="18" charset="0"/>
                <a:cs typeface="Arial" charset="0"/>
              </a:rPr>
              <a:t>Ecco l’agnello di Dio, </a:t>
            </a:r>
            <a:r>
              <a:rPr lang="it-IT" sz="4000" dirty="0" smtClean="0">
                <a:solidFill>
                  <a:prstClr val="black"/>
                </a:solidFill>
                <a:latin typeface="Arial" pitchFamily="34" charset="0"/>
                <a:ea typeface="Times New Roman" pitchFamily="18" charset="0"/>
                <a:cs typeface="Arial" charset="0"/>
              </a:rPr>
              <a:t>ecco colui</a:t>
            </a:r>
            <a:endParaRPr lang="it-IT" sz="4000" dirty="0">
              <a:solidFill>
                <a:prstClr val="black"/>
              </a:solidFill>
              <a:latin typeface="Arial" pitchFamily="34" charset="0"/>
              <a:ea typeface="Times New Roman" pitchFamily="18" charset="0"/>
              <a:cs typeface="Arial" charset="0"/>
            </a:endParaRPr>
          </a:p>
          <a:p>
            <a:pPr algn="ctr">
              <a:defRPr/>
            </a:pPr>
            <a:r>
              <a:rPr lang="it-IT" sz="4000" dirty="0">
                <a:solidFill>
                  <a:prstClr val="black"/>
                </a:solidFill>
                <a:latin typeface="Arial" pitchFamily="34" charset="0"/>
                <a:ea typeface="Times New Roman" pitchFamily="18" charset="0"/>
                <a:cs typeface="Arial" charset="0"/>
              </a:rPr>
              <a:t>che toglie i peccati del mondo.</a:t>
            </a:r>
          </a:p>
        </p:txBody>
      </p:sp>
      <p:pic>
        <p:nvPicPr>
          <p:cNvPr id="7" name="Picture 2" descr="http://web.cathol.lu/local/cache-vignettes/L430xH324/L_Agnello_I-Trieste-ddfb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9674" y="25314"/>
            <a:ext cx="8496944" cy="515443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723053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centroaletti.com/foto/foto_opere/spagna/103_Gijon/08.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5434" y="21743"/>
            <a:ext cx="8251022" cy="550707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463729" y="5528822"/>
            <a:ext cx="6174432" cy="1323439"/>
          </a:xfrm>
          <a:prstGeom prst="rect">
            <a:avLst/>
          </a:prstGeom>
        </p:spPr>
        <p:txBody>
          <a:bodyPr wrap="square">
            <a:spAutoFit/>
          </a:bodyPr>
          <a:lstStyle/>
          <a:p>
            <a:pPr algn="ctr">
              <a:defRPr/>
            </a:pPr>
            <a:r>
              <a:rPr lang="it-IT" sz="4000" dirty="0">
                <a:solidFill>
                  <a:prstClr val="black"/>
                </a:solidFill>
                <a:latin typeface="Arial" pitchFamily="34" charset="0"/>
                <a:ea typeface="Times New Roman" pitchFamily="18" charset="0"/>
                <a:cs typeface="Arial" charset="0"/>
              </a:rPr>
              <a:t>Beati gli invitati </a:t>
            </a:r>
          </a:p>
          <a:p>
            <a:pPr algn="ctr">
              <a:defRPr/>
            </a:pPr>
            <a:r>
              <a:rPr lang="it-IT" sz="4000" dirty="0">
                <a:solidFill>
                  <a:prstClr val="black"/>
                </a:solidFill>
                <a:latin typeface="Arial" pitchFamily="34" charset="0"/>
                <a:ea typeface="Times New Roman" pitchFamily="18" charset="0"/>
                <a:cs typeface="Arial" charset="0"/>
              </a:rPr>
              <a:t>alla Cena </a:t>
            </a:r>
            <a:r>
              <a:rPr lang="it-IT" sz="4000" dirty="0" smtClean="0">
                <a:solidFill>
                  <a:prstClr val="black"/>
                </a:solidFill>
                <a:latin typeface="Arial" pitchFamily="34" charset="0"/>
                <a:ea typeface="Times New Roman" pitchFamily="18" charset="0"/>
                <a:cs typeface="Arial" charset="0"/>
              </a:rPr>
              <a:t>dell’Agnello. </a:t>
            </a:r>
            <a:endParaRPr lang="it-IT" sz="4000" dirty="0">
              <a:solidFill>
                <a:prstClr val="black"/>
              </a:solidFill>
              <a:latin typeface="Arial" pitchFamily="34" charset="0"/>
              <a:ea typeface="Times New Roman" pitchFamily="18" charset="0"/>
              <a:cs typeface="Arial" charset="0"/>
            </a:endParaRPr>
          </a:p>
        </p:txBody>
      </p:sp>
    </p:spTree>
    <p:extLst>
      <p:ext uri="{BB962C8B-B14F-4D97-AF65-F5344CB8AC3E}">
        <p14:creationId xmlns:p14="http://schemas.microsoft.com/office/powerpoint/2010/main" xmlns="" val="358023412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Risultati immagini per o signore non son degno"/>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3816"/>
            <a:ext cx="9144000" cy="6926642"/>
          </a:xfrm>
          <a:prstGeom prst="rect">
            <a:avLst/>
          </a:prstGeom>
          <a:noFill/>
          <a:extLst>
            <a:ext uri="{909E8E84-426E-40DD-AFC4-6F175D3DCCD1}">
              <a14:hiddenFill xmlns:a14="http://schemas.microsoft.com/office/drawing/2010/main" xmlns="">
                <a:solidFill>
                  <a:srgbClr val="FFFFFF"/>
                </a:solidFill>
              </a14:hiddenFill>
            </a:ext>
          </a:extLst>
        </p:spPr>
      </p:pic>
      <p:sp>
        <p:nvSpPr>
          <p:cNvPr id="119809" name="Rectangle 1"/>
          <p:cNvSpPr>
            <a:spLocks noChangeArrowheads="1"/>
          </p:cNvSpPr>
          <p:nvPr/>
        </p:nvSpPr>
        <p:spPr bwMode="auto">
          <a:xfrm>
            <a:off x="785813" y="1659523"/>
            <a:ext cx="7358062" cy="2800767"/>
          </a:xfrm>
          <a:prstGeom prst="rect">
            <a:avLst/>
          </a:prstGeom>
          <a:solidFill>
            <a:srgbClr val="CCECFF">
              <a:alpha val="50196"/>
            </a:srgbClr>
          </a:solidFill>
          <a:ln w="9525">
            <a:noFill/>
            <a:miter lim="800000"/>
            <a:headEnd/>
            <a:tailEnd/>
          </a:ln>
          <a:effectLst/>
        </p:spPr>
        <p:txBody>
          <a:bodyPr anchor="ctr">
            <a:spAutoFit/>
          </a:bodyPr>
          <a:lstStyle/>
          <a:p>
            <a:pPr algn="just">
              <a:defRPr/>
            </a:pPr>
            <a:endParaRPr lang="it-IT" sz="1600" dirty="0">
              <a:solidFill>
                <a:prstClr val="black"/>
              </a:solidFill>
              <a:latin typeface="Arial" pitchFamily="34" charset="0"/>
              <a:cs typeface="Arial" charset="0"/>
            </a:endParaRP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O Signore, non son degno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di partecipare alla tua mensa:</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ma di’ soltanto una parola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e io sarò salvato.</a:t>
            </a:r>
            <a:endParaRPr lang="it-IT" sz="4000" dirty="0">
              <a:solidFill>
                <a:srgbClr val="FF0000"/>
              </a:solidFill>
              <a:effectLst>
                <a:outerShdw blurRad="38100" dist="38100" dir="2700000" algn="tl">
                  <a:srgbClr val="000000">
                    <a:alpha val="43137"/>
                  </a:srgbClr>
                </a:outerShdw>
              </a:effectLst>
              <a:latin typeface="Arial" pitchFamily="34" charset="0"/>
              <a:cs typeface="Arial" charset="0"/>
            </a:endParaRPr>
          </a:p>
        </p:txBody>
      </p:sp>
    </p:spTree>
    <p:extLst>
      <p:ext uri="{BB962C8B-B14F-4D97-AF65-F5344CB8AC3E}">
        <p14:creationId xmlns:p14="http://schemas.microsoft.com/office/powerpoint/2010/main" xmlns="" val="168435894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3074" name="Picture 2" descr="Immagine correlata"/>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077" y="-46736"/>
            <a:ext cx="9144000" cy="690473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370213" y="2967335"/>
            <a:ext cx="8403584" cy="1200329"/>
          </a:xfrm>
          <a:prstGeom prst="rect">
            <a:avLst/>
          </a:prstGeom>
          <a:noFill/>
        </p:spPr>
        <p:txBody>
          <a:bodyPr wrap="none" lIns="91440" tIns="45720" rIns="91440" bIns="45720">
            <a:spAutoFit/>
          </a:bodyPr>
          <a:lstStyle/>
          <a:p>
            <a:pPr algn="ctr"/>
            <a:r>
              <a:rPr lang="it-IT" sz="7200" b="1" cap="sm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cs typeface="Arial" charset="0"/>
              </a:rPr>
              <a:t>Vieni nasci ancora</a:t>
            </a:r>
            <a:endParaRPr lang="it-IT" sz="7200" b="1" cap="sm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cs typeface="Arial" charset="0"/>
            </a:endParaRPr>
          </a:p>
        </p:txBody>
      </p:sp>
      <p:pic>
        <p:nvPicPr>
          <p:cNvPr id="1026" name="Picture 2" descr="C:\Users\Fede\Desktop\angelo-1.gif"/>
          <p:cNvPicPr>
            <a:picLocks noChangeAspect="1" noChangeArrowheads="1" noCrop="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186542" y="332656"/>
            <a:ext cx="1738796" cy="2737680"/>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Fede\Desktop\slide0010_image032.gif"/>
          <p:cNvPicPr>
            <a:picLocks noChangeAspect="1" noChangeArrowheads="1" noCrop="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xmlns=""/>
              </a:ext>
            </a:extLst>
          </a:blip>
          <a:srcRect/>
          <a:stretch>
            <a:fillRect/>
          </a:stretch>
        </p:blipFill>
        <p:spPr bwMode="auto">
          <a:xfrm flipH="1" flipV="1">
            <a:off x="4572004" y="1137813"/>
            <a:ext cx="3600395" cy="1753914"/>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3" descr="C:\Users\Fede\Desktop\slide0010_image032.gif"/>
          <p:cNvPicPr>
            <a:picLocks noChangeAspect="1" noChangeArrowheads="1" noCrop="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xmlns=""/>
              </a:ext>
            </a:extLst>
          </a:blip>
          <a:srcRect/>
          <a:stretch>
            <a:fillRect/>
          </a:stretch>
        </p:blipFill>
        <p:spPr bwMode="auto">
          <a:xfrm flipH="1" flipV="1">
            <a:off x="1619671" y="4437112"/>
            <a:ext cx="6120680" cy="1753914"/>
          </a:xfrm>
          <a:prstGeom prst="rect">
            <a:avLst/>
          </a:prstGeom>
          <a:noFill/>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xmlns="" val="107353585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6263640" y="532993"/>
            <a:ext cx="2880360" cy="56323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it-IT" sz="4000" b="1" dirty="0" smtClean="0">
                <a:solidFill>
                  <a:prstClr val="black"/>
                </a:solidFill>
                <a:effectLst>
                  <a:outerShdw blurRad="38100" dist="38100" dir="2700000" algn="tl">
                    <a:srgbClr val="000000">
                      <a:alpha val="43137"/>
                    </a:srgbClr>
                  </a:outerShdw>
                </a:effectLst>
                <a:latin typeface="Arial Unicode MS" pitchFamily="34" charset="-128"/>
                <a:cs typeface="Arial" pitchFamily="34" charset="0"/>
              </a:rPr>
              <a:t>Torni Signore,</a:t>
            </a:r>
          </a:p>
          <a:p>
            <a:pPr eaLnBrk="1" hangingPunct="1"/>
            <a:r>
              <a:rPr lang="it-IT" sz="4000" b="1" dirty="0" smtClean="0">
                <a:solidFill>
                  <a:prstClr val="black"/>
                </a:solidFill>
                <a:effectLst>
                  <a:outerShdw blurRad="38100" dist="38100" dir="2700000" algn="tl">
                    <a:srgbClr val="000000">
                      <a:alpha val="43137"/>
                    </a:srgbClr>
                  </a:outerShdw>
                </a:effectLst>
                <a:latin typeface="Arial Unicode MS" pitchFamily="34" charset="-128"/>
                <a:cs typeface="Arial" pitchFamily="34" charset="0"/>
              </a:rPr>
              <a:t>torni nel cuore </a:t>
            </a:r>
          </a:p>
          <a:p>
            <a:pPr eaLnBrk="1" hangingPunct="1"/>
            <a:endParaRPr lang="it-IT" sz="4000" b="1" dirty="0">
              <a:solidFill>
                <a:prstClr val="black"/>
              </a:solidFill>
              <a:effectLst>
                <a:outerShdw blurRad="38100" dist="38100" dir="2700000" algn="tl">
                  <a:srgbClr val="000000">
                    <a:alpha val="43137"/>
                  </a:srgbClr>
                </a:outerShdw>
              </a:effectLst>
              <a:latin typeface="Arial Unicode MS" pitchFamily="34" charset="-128"/>
              <a:cs typeface="Arial" pitchFamily="34" charset="0"/>
            </a:endParaRPr>
          </a:p>
          <a:p>
            <a:pPr eaLnBrk="1" hangingPunct="1"/>
            <a:endParaRPr lang="it-IT" sz="4000" b="1" dirty="0" smtClean="0">
              <a:solidFill>
                <a:prstClr val="black"/>
              </a:solidFill>
              <a:effectLst>
                <a:outerShdw blurRad="38100" dist="38100" dir="2700000" algn="tl">
                  <a:srgbClr val="000000">
                    <a:alpha val="43137"/>
                  </a:srgbClr>
                </a:outerShdw>
              </a:effectLst>
              <a:latin typeface="Arial Unicode MS" pitchFamily="34" charset="-128"/>
              <a:cs typeface="Arial" pitchFamily="34" charset="0"/>
            </a:endParaRPr>
          </a:p>
          <a:p>
            <a:pPr eaLnBrk="1" hangingPunct="1"/>
            <a:r>
              <a:rPr lang="it-IT" sz="4000" b="1" dirty="0" smtClean="0">
                <a:solidFill>
                  <a:prstClr val="black"/>
                </a:solidFill>
                <a:effectLst>
                  <a:outerShdw blurRad="38100" dist="38100" dir="2700000" algn="tl">
                    <a:srgbClr val="000000">
                      <a:alpha val="43137"/>
                    </a:srgbClr>
                  </a:outerShdw>
                </a:effectLst>
                <a:latin typeface="Arial Unicode MS" pitchFamily="34" charset="-128"/>
                <a:cs typeface="Arial" pitchFamily="34" charset="0"/>
              </a:rPr>
              <a:t>col tuo silenzio denso di te.</a:t>
            </a:r>
          </a:p>
        </p:txBody>
      </p:sp>
      <p:pic>
        <p:nvPicPr>
          <p:cNvPr id="2050" name="Picture 2" descr="C:\Users\Fede\Desktop\il-silenzio-del-cuore-274x300.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626364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9044758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isultati immagini per pastori del presep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437" y="0"/>
            <a:ext cx="519845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5076056" y="188640"/>
            <a:ext cx="4067944" cy="5016758"/>
          </a:xfrm>
          <a:prstGeom prst="rect">
            <a:avLst/>
          </a:prstGeom>
        </p:spPr>
        <p:txBody>
          <a:bodyPr wrap="square">
            <a:spAutoFit/>
          </a:bodyPr>
          <a:lstStyle/>
          <a:p>
            <a:pPr eaLnBrk="1" hangingPunct="1"/>
            <a:r>
              <a:rPr lang="it-IT" sz="4000" b="1" dirty="0" smtClean="0">
                <a:solidFill>
                  <a:prstClr val="black"/>
                </a:solidFill>
                <a:effectLst>
                  <a:outerShdw blurRad="38100" dist="38100" dir="2700000" algn="tl">
                    <a:srgbClr val="000000">
                      <a:alpha val="43137"/>
                    </a:srgbClr>
                  </a:outerShdw>
                </a:effectLst>
                <a:latin typeface="Arial Unicode MS" pitchFamily="34" charset="-128"/>
                <a:cs typeface="Arial" pitchFamily="34" charset="0"/>
              </a:rPr>
              <a:t>E come </a:t>
            </a:r>
            <a:r>
              <a:rPr lang="it-IT" sz="4000" b="1" dirty="0">
                <a:solidFill>
                  <a:prstClr val="black"/>
                </a:solidFill>
                <a:effectLst>
                  <a:outerShdw blurRad="38100" dist="38100" dir="2700000" algn="tl">
                    <a:srgbClr val="000000">
                      <a:alpha val="43137"/>
                    </a:srgbClr>
                  </a:outerShdw>
                </a:effectLst>
                <a:latin typeface="Arial Unicode MS" pitchFamily="34" charset="-128"/>
                <a:cs typeface="Arial" pitchFamily="34" charset="0"/>
              </a:rPr>
              <a:t>i pastori un tempo </a:t>
            </a:r>
          </a:p>
          <a:p>
            <a:pPr eaLnBrk="1" hangingPunct="1"/>
            <a:r>
              <a:rPr lang="it-IT" sz="4000" b="1" dirty="0">
                <a:solidFill>
                  <a:prstClr val="black"/>
                </a:solidFill>
                <a:effectLst>
                  <a:outerShdw blurRad="38100" dist="38100" dir="2700000" algn="tl">
                    <a:srgbClr val="000000">
                      <a:alpha val="43137"/>
                    </a:srgbClr>
                  </a:outerShdw>
                </a:effectLst>
                <a:latin typeface="Arial Unicode MS" pitchFamily="34" charset="-128"/>
                <a:cs typeface="Arial" pitchFamily="34" charset="0"/>
              </a:rPr>
              <a:t>ora noi ti adoriamo</a:t>
            </a:r>
            <a:r>
              <a:rPr lang="it-IT" sz="4000" b="1" dirty="0" smtClean="0">
                <a:solidFill>
                  <a:prstClr val="black"/>
                </a:solidFill>
                <a:effectLst>
                  <a:outerShdw blurRad="38100" dist="38100" dir="2700000" algn="tl">
                    <a:srgbClr val="000000">
                      <a:alpha val="43137"/>
                    </a:srgbClr>
                  </a:outerShdw>
                </a:effectLst>
                <a:latin typeface="Arial Unicode MS" pitchFamily="34" charset="-128"/>
                <a:cs typeface="Arial" pitchFamily="34" charset="0"/>
              </a:rPr>
              <a:t>,</a:t>
            </a:r>
          </a:p>
          <a:p>
            <a:pPr eaLnBrk="1" hangingPunct="1"/>
            <a:endParaRPr lang="it-IT" sz="4000" b="1" dirty="0">
              <a:solidFill>
                <a:prstClr val="black"/>
              </a:solidFill>
              <a:effectLst>
                <a:outerShdw blurRad="38100" dist="38100" dir="2700000" algn="tl">
                  <a:srgbClr val="000000">
                    <a:alpha val="43137"/>
                  </a:srgbClr>
                </a:outerShdw>
              </a:effectLst>
              <a:latin typeface="Arial Unicode MS" pitchFamily="34" charset="-128"/>
              <a:cs typeface="Arial" pitchFamily="34" charset="0"/>
            </a:endParaRPr>
          </a:p>
          <a:p>
            <a:pPr eaLnBrk="1" hangingPunct="1"/>
            <a:r>
              <a:rPr lang="it-IT" sz="4000" b="1" dirty="0">
                <a:solidFill>
                  <a:prstClr val="black"/>
                </a:solidFill>
                <a:effectLst>
                  <a:outerShdw blurRad="38100" dist="38100" dir="2700000" algn="tl">
                    <a:srgbClr val="000000">
                      <a:alpha val="43137"/>
                    </a:srgbClr>
                  </a:outerShdw>
                </a:effectLst>
                <a:latin typeface="Arial Unicode MS" pitchFamily="34" charset="-128"/>
                <a:cs typeface="Arial" pitchFamily="34" charset="0"/>
              </a:rPr>
              <a:t>e i nostri doni</a:t>
            </a:r>
          </a:p>
          <a:p>
            <a:pPr eaLnBrk="1" hangingPunct="1"/>
            <a:r>
              <a:rPr lang="it-IT" sz="4000" b="1" dirty="0">
                <a:solidFill>
                  <a:prstClr val="black"/>
                </a:solidFill>
                <a:effectLst>
                  <a:outerShdw blurRad="38100" dist="38100" dir="2700000" algn="tl">
                    <a:srgbClr val="000000">
                      <a:alpha val="43137"/>
                    </a:srgbClr>
                  </a:outerShdw>
                </a:effectLst>
                <a:latin typeface="Arial Unicode MS" pitchFamily="34" charset="-128"/>
                <a:cs typeface="Arial" pitchFamily="34" charset="0"/>
              </a:rPr>
              <a:t>sono ciò che siamo noi.</a:t>
            </a:r>
            <a:r>
              <a:rPr lang="it-IT" sz="4000" b="1" dirty="0">
                <a:solidFill>
                  <a:prstClr val="black"/>
                </a:solidFill>
                <a:effectLst>
                  <a:outerShdw blurRad="38100" dist="38100" dir="2700000" algn="tl">
                    <a:srgbClr val="000000">
                      <a:alpha val="43137"/>
                    </a:srgbClr>
                  </a:outerShdw>
                </a:effectLst>
                <a:latin typeface="Arial" pitchFamily="34" charset="0"/>
                <a:cs typeface="Arial" pitchFamily="34" charset="0"/>
              </a:rPr>
              <a:t> </a:t>
            </a:r>
          </a:p>
        </p:txBody>
      </p:sp>
    </p:spTree>
    <p:extLst>
      <p:ext uri="{BB962C8B-B14F-4D97-AF65-F5344CB8AC3E}">
        <p14:creationId xmlns:p14="http://schemas.microsoft.com/office/powerpoint/2010/main" xmlns="" val="249405255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isultati immagini per betlemm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231423"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a:spLocks noChangeArrowheads="1"/>
          </p:cNvSpPr>
          <p:nvPr/>
        </p:nvSpPr>
        <p:spPr bwMode="auto">
          <a:xfrm>
            <a:off x="1547664" y="948209"/>
            <a:ext cx="6624736" cy="707886"/>
          </a:xfrm>
          <a:prstGeom prst="rect">
            <a:avLst/>
          </a:prstGeom>
          <a:solidFill>
            <a:srgbClr val="99FF66">
              <a:alpha val="49020"/>
            </a:srgbClr>
          </a:solidFill>
          <a:ln>
            <a:noFill/>
          </a:ln>
          <a:effectLst/>
          <a:extLst/>
        </p:spPr>
        <p:txBody>
          <a:bodyPr vert="horz" wrap="square" lIns="91440" tIns="45720" rIns="91440" bIns="45720" numCol="1" anchor="ctr" anchorCtr="0" compatLnSpc="1">
            <a:prstTxWarp prst="textNoShape">
              <a:avLst/>
            </a:prstTxWarp>
            <a:spAutoFit/>
          </a:bodyPr>
          <a:lstStyle/>
          <a:p>
            <a:pPr algn="ctr" eaLnBrk="1" hangingPunct="1"/>
            <a:r>
              <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rPr>
              <a:t>Eri la luce, venivi nel mondo</a:t>
            </a:r>
            <a:endParaRPr lang="it-IT" sz="4000" b="1" dirty="0" smtClean="0">
              <a:solidFill>
                <a:prstClr val="black"/>
              </a:solidFill>
              <a:effectLst>
                <a:outerShdw blurRad="38100" dist="38100" dir="2700000" algn="tl">
                  <a:srgbClr val="000000">
                    <a:alpha val="43137"/>
                  </a:srgbClr>
                </a:outerShdw>
              </a:effectLst>
              <a:latin typeface="Calibri"/>
              <a:cs typeface="Arial" pitchFamily="34" charset="0"/>
            </a:endParaRPr>
          </a:p>
        </p:txBody>
      </p:sp>
    </p:spTree>
    <p:extLst>
      <p:ext uri="{BB962C8B-B14F-4D97-AF65-F5344CB8AC3E}">
        <p14:creationId xmlns:p14="http://schemas.microsoft.com/office/powerpoint/2010/main" xmlns="" val="262331867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42938" y="285750"/>
            <a:ext cx="8501062" cy="5632450"/>
          </a:xfrm>
          <a:prstGeom prst="rect">
            <a:avLst/>
          </a:prstGeom>
        </p:spPr>
        <p:txBody>
          <a:bodyPr>
            <a:spAutoFit/>
          </a:bodyPr>
          <a:lstStyle/>
          <a:p>
            <a:pPr fontAlgn="auto">
              <a:spcBef>
                <a:spcPts val="0"/>
              </a:spcBef>
              <a:spcAft>
                <a:spcPts val="0"/>
              </a:spcAft>
              <a:defRPr/>
            </a:pPr>
            <a:r>
              <a:rPr lang="it-IT" sz="4000" dirty="0">
                <a:solidFill>
                  <a:srgbClr val="000000"/>
                </a:solidFill>
                <a:latin typeface="Calibri" pitchFamily="34" charset="0"/>
              </a:rPr>
              <a:t>Nel Nome del Padre, e del Figlio </a:t>
            </a:r>
          </a:p>
          <a:p>
            <a:pPr fontAlgn="auto">
              <a:spcBef>
                <a:spcPts val="0"/>
              </a:spcBef>
              <a:spcAft>
                <a:spcPts val="0"/>
              </a:spcAft>
              <a:defRPr/>
            </a:pPr>
            <a:r>
              <a:rPr lang="it-IT" sz="4000" dirty="0">
                <a:solidFill>
                  <a:srgbClr val="000000"/>
                </a:solidFill>
                <a:latin typeface="Calibri" pitchFamily="34" charset="0"/>
              </a:rPr>
              <a:t>e dello Spirito Santo.			</a:t>
            </a:r>
          </a:p>
          <a:p>
            <a:pPr fontAlgn="auto">
              <a:spcBef>
                <a:spcPts val="0"/>
              </a:spcBef>
              <a:spcAft>
                <a:spcPts val="0"/>
              </a:spcAft>
              <a:defRPr/>
            </a:pPr>
            <a:r>
              <a:rPr lang="it-IT" sz="4000" b="1" dirty="0">
                <a:solidFill>
                  <a:srgbClr val="000000"/>
                </a:solidFill>
                <a:effectLst>
                  <a:outerShdw blurRad="38100" dist="38100" dir="2700000" algn="tl">
                    <a:srgbClr val="000000">
                      <a:alpha val="43137"/>
                    </a:srgbClr>
                  </a:outerShdw>
                </a:effectLst>
                <a:latin typeface="Calibri" pitchFamily="34" charset="0"/>
              </a:rPr>
              <a:t>Amen.</a:t>
            </a:r>
            <a:r>
              <a:rPr lang="it-IT" sz="4000" dirty="0">
                <a:solidFill>
                  <a:srgbClr val="000000"/>
                </a:solidFill>
                <a:effectLst>
                  <a:outerShdw blurRad="38100" dist="38100" dir="2700000" algn="tl">
                    <a:srgbClr val="000000">
                      <a:alpha val="43137"/>
                    </a:srgbClr>
                  </a:outerShdw>
                </a:effectLst>
                <a:latin typeface="Calibri" pitchFamily="34" charset="0"/>
              </a:rPr>
              <a:t> </a:t>
            </a:r>
          </a:p>
          <a:p>
            <a:pPr fontAlgn="auto">
              <a:spcBef>
                <a:spcPts val="0"/>
              </a:spcBef>
              <a:spcAft>
                <a:spcPts val="0"/>
              </a:spcAft>
              <a:defRPr/>
            </a:pPr>
            <a:endParaRPr lang="it-IT" sz="4000" dirty="0">
              <a:solidFill>
                <a:srgbClr val="000000"/>
              </a:solidFill>
              <a:latin typeface="Calibri" pitchFamily="34" charset="0"/>
            </a:endParaRPr>
          </a:p>
          <a:p>
            <a:pPr>
              <a:defRPr/>
            </a:pPr>
            <a:r>
              <a:rPr lang="it-IT" sz="4000" dirty="0">
                <a:solidFill>
                  <a:srgbClr val="000000"/>
                </a:solidFill>
                <a:latin typeface="Calibri" pitchFamily="34" charset="0"/>
              </a:rPr>
              <a:t>La grazia del Signore nostro </a:t>
            </a:r>
          </a:p>
          <a:p>
            <a:pPr>
              <a:defRPr/>
            </a:pPr>
            <a:r>
              <a:rPr lang="it-IT" sz="4000" dirty="0">
                <a:solidFill>
                  <a:srgbClr val="000000"/>
                </a:solidFill>
                <a:latin typeface="Calibri" pitchFamily="34" charset="0"/>
              </a:rPr>
              <a:t>Gesù Cristo, l’amore di Dio Padre </a:t>
            </a:r>
          </a:p>
          <a:p>
            <a:pPr>
              <a:defRPr/>
            </a:pPr>
            <a:r>
              <a:rPr lang="it-IT" sz="4000" dirty="0">
                <a:solidFill>
                  <a:srgbClr val="000000"/>
                </a:solidFill>
                <a:latin typeface="Calibri" pitchFamily="34" charset="0"/>
              </a:rPr>
              <a:t>e la comunione dello Spirito Santo </a:t>
            </a:r>
          </a:p>
          <a:p>
            <a:pPr>
              <a:defRPr/>
            </a:pPr>
            <a:r>
              <a:rPr lang="it-IT" sz="4000" dirty="0">
                <a:solidFill>
                  <a:srgbClr val="000000"/>
                </a:solidFill>
                <a:latin typeface="Calibri" pitchFamily="34" charset="0"/>
              </a:rPr>
              <a:t>siano con tutti voi.</a:t>
            </a:r>
          </a:p>
          <a:p>
            <a:pPr fontAlgn="auto">
              <a:spcBef>
                <a:spcPts val="0"/>
              </a:spcBef>
              <a:spcAft>
                <a:spcPts val="0"/>
              </a:spcAft>
              <a:defRPr/>
            </a:pPr>
            <a:r>
              <a:rPr lang="it-IT" sz="4000" b="1" dirty="0">
                <a:solidFill>
                  <a:srgbClr val="000000"/>
                </a:solidFill>
                <a:effectLst>
                  <a:outerShdw blurRad="38100" dist="38100" dir="2700000" algn="tl">
                    <a:srgbClr val="000000">
                      <a:alpha val="43137"/>
                    </a:srgbClr>
                  </a:outerShdw>
                </a:effectLst>
                <a:latin typeface="Calibri" pitchFamily="34" charset="0"/>
              </a:rPr>
              <a:t>E con il tuo spirito.</a:t>
            </a:r>
            <a:endParaRPr lang="it-IT" sz="4000" dirty="0">
              <a:solidFill>
                <a:srgbClr val="000000"/>
              </a:solidFill>
              <a:effectLst>
                <a:outerShdw blurRad="38100" dist="38100" dir="2700000" algn="tl">
                  <a:srgbClr val="000000">
                    <a:alpha val="43137"/>
                  </a:srgbClr>
                </a:outerShdw>
              </a:effectLst>
              <a:latin typeface="Calibri" pitchFamily="34" charset="0"/>
            </a:endParaRPr>
          </a:p>
        </p:txBody>
      </p:sp>
    </p:spTree>
    <p:extLst>
      <p:ext uri="{BB962C8B-B14F-4D97-AF65-F5344CB8AC3E}">
        <p14:creationId xmlns:p14="http://schemas.microsoft.com/office/powerpoint/2010/main" xmlns="" val="41588753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isultati immagini per cilla del presepio"/>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9805465"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611560" y="5229200"/>
            <a:ext cx="6984776" cy="1323439"/>
          </a:xfrm>
          <a:prstGeom prst="rect">
            <a:avLst/>
          </a:prstGeom>
          <a:solidFill>
            <a:srgbClr val="99FF66">
              <a:alpha val="50196"/>
            </a:srgbClr>
          </a:solidFill>
        </p:spPr>
        <p:txBody>
          <a:bodyPr wrap="square">
            <a:spAutoFit/>
          </a:bodyPr>
          <a:lstStyle/>
          <a:p>
            <a:pPr lvl="0" algn="ctr"/>
            <a:r>
              <a:rPr lang="it-IT" sz="4000" b="1" dirty="0">
                <a:solidFill>
                  <a:prstClr val="black"/>
                </a:solidFill>
                <a:effectLst>
                  <a:outerShdw blurRad="38100" dist="38100" dir="2700000" algn="tl">
                    <a:srgbClr val="000000">
                      <a:alpha val="43137"/>
                    </a:srgbClr>
                  </a:outerShdw>
                </a:effectLst>
                <a:latin typeface="Calibri"/>
                <a:cs typeface="Times New Roman" pitchFamily="18" charset="0"/>
              </a:rPr>
              <a:t>Venivi tra i tuoi e i tuoi </a:t>
            </a:r>
            <a:endPar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endParaRPr>
          </a:p>
          <a:p>
            <a:pPr lvl="0" algn="ctr"/>
            <a:r>
              <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rPr>
              <a:t>però loro </a:t>
            </a:r>
            <a:r>
              <a:rPr lang="it-IT" sz="4000" b="1" dirty="0">
                <a:solidFill>
                  <a:prstClr val="black"/>
                </a:solidFill>
                <a:effectLst>
                  <a:outerShdw blurRad="38100" dist="38100" dir="2700000" algn="tl">
                    <a:srgbClr val="000000">
                      <a:alpha val="43137"/>
                    </a:srgbClr>
                  </a:outerShdw>
                </a:effectLst>
                <a:latin typeface="Calibri"/>
                <a:cs typeface="Times New Roman" pitchFamily="18" charset="0"/>
              </a:rPr>
              <a:t>non ti hanno accolto</a:t>
            </a:r>
            <a:endParaRPr lang="it-IT" sz="4000" b="1" dirty="0">
              <a:solidFill>
                <a:prstClr val="black"/>
              </a:solidFill>
              <a:effectLst>
                <a:outerShdw blurRad="38100" dist="38100" dir="2700000" algn="tl">
                  <a:srgbClr val="000000">
                    <a:alpha val="43137"/>
                  </a:srgbClr>
                </a:outerShdw>
              </a:effectLst>
              <a:latin typeface="Calibri"/>
              <a:cs typeface="Arial" pitchFamily="34" charset="0"/>
            </a:endParaRPr>
          </a:p>
        </p:txBody>
      </p:sp>
    </p:spTree>
    <p:extLst>
      <p:ext uri="{BB962C8B-B14F-4D97-AF65-F5344CB8AC3E}">
        <p14:creationId xmlns:p14="http://schemas.microsoft.com/office/powerpoint/2010/main" xmlns="" val="273732849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Fede\Desktop\32_big_catechisti.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2565262" y="620688"/>
            <a:ext cx="6822804" cy="682280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742587" y="307173"/>
            <a:ext cx="5976664" cy="6247864"/>
          </a:xfrm>
          <a:prstGeom prst="rect">
            <a:avLst/>
          </a:prstGeom>
        </p:spPr>
        <p:txBody>
          <a:bodyPr wrap="square">
            <a:spAutoFit/>
          </a:bodyPr>
          <a:lstStyle/>
          <a:p>
            <a:r>
              <a:rPr lang="it-IT" sz="4000" b="1" dirty="0">
                <a:solidFill>
                  <a:prstClr val="black"/>
                </a:solidFill>
                <a:effectLst>
                  <a:outerShdw blurRad="38100" dist="38100" dir="2700000" algn="tl">
                    <a:srgbClr val="000000">
                      <a:alpha val="43137"/>
                    </a:srgbClr>
                  </a:outerShdw>
                </a:effectLst>
                <a:latin typeface="Calibri"/>
                <a:cs typeface="Times New Roman" pitchFamily="18" charset="0"/>
              </a:rPr>
              <a:t>Ma noi ti </a:t>
            </a:r>
            <a:r>
              <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rPr>
              <a:t>invochiamo, vieni</a:t>
            </a:r>
            <a:endParaRPr lang="it-IT" sz="4000" b="1" dirty="0">
              <a:solidFill>
                <a:prstClr val="black"/>
              </a:solidFill>
              <a:effectLst>
                <a:outerShdw blurRad="38100" dist="38100" dir="2700000" algn="tl">
                  <a:srgbClr val="000000">
                    <a:alpha val="43137"/>
                  </a:srgbClr>
                </a:outerShdw>
              </a:effectLst>
              <a:latin typeface="Calibri"/>
              <a:cs typeface="Arial" pitchFamily="34" charset="0"/>
            </a:endParaRPr>
          </a:p>
          <a:p>
            <a:endPar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endParaRPr>
          </a:p>
          <a:p>
            <a:endPar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endParaRPr>
          </a:p>
          <a:p>
            <a:endParaRPr lang="it-IT" sz="4000" b="1" dirty="0">
              <a:solidFill>
                <a:prstClr val="black"/>
              </a:solidFill>
              <a:effectLst>
                <a:outerShdw blurRad="38100" dist="38100" dir="2700000" algn="tl">
                  <a:srgbClr val="000000">
                    <a:alpha val="43137"/>
                  </a:srgbClr>
                </a:outerShdw>
              </a:effectLst>
              <a:latin typeface="Calibri"/>
              <a:cs typeface="Times New Roman" pitchFamily="18" charset="0"/>
            </a:endParaRPr>
          </a:p>
          <a:p>
            <a:endPar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endParaRPr>
          </a:p>
          <a:p>
            <a:endParaRPr lang="it-IT" sz="4000" b="1" dirty="0">
              <a:solidFill>
                <a:prstClr val="black"/>
              </a:solidFill>
              <a:effectLst>
                <a:outerShdw blurRad="38100" dist="38100" dir="2700000" algn="tl">
                  <a:srgbClr val="000000">
                    <a:alpha val="43137"/>
                  </a:srgbClr>
                </a:outerShdw>
              </a:effectLst>
              <a:latin typeface="Calibri"/>
              <a:cs typeface="Times New Roman" pitchFamily="18" charset="0"/>
            </a:endParaRPr>
          </a:p>
          <a:p>
            <a:endPar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endParaRPr>
          </a:p>
          <a:p>
            <a:r>
              <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rPr>
              <a:t>Ma </a:t>
            </a:r>
            <a:r>
              <a:rPr lang="it-IT" sz="4000" b="1" dirty="0">
                <a:solidFill>
                  <a:prstClr val="black"/>
                </a:solidFill>
                <a:effectLst>
                  <a:outerShdw blurRad="38100" dist="38100" dir="2700000" algn="tl">
                    <a:srgbClr val="000000">
                      <a:alpha val="43137"/>
                    </a:srgbClr>
                  </a:outerShdw>
                </a:effectLst>
                <a:latin typeface="Calibri"/>
                <a:cs typeface="Times New Roman" pitchFamily="18" charset="0"/>
              </a:rPr>
              <a:t>noi </a:t>
            </a:r>
            <a:endPar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endParaRPr>
          </a:p>
          <a:p>
            <a:r>
              <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rPr>
              <a:t>ti vogliamo </a:t>
            </a:r>
          </a:p>
          <a:p>
            <a:r>
              <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rPr>
              <a:t>accanto</a:t>
            </a:r>
            <a:endParaRPr lang="it-IT" sz="4000" b="1" dirty="0">
              <a:solidFill>
                <a:prstClr val="black"/>
              </a:solidFill>
              <a:effectLst>
                <a:outerShdw blurRad="38100" dist="38100" dir="2700000" algn="tl">
                  <a:srgbClr val="000000">
                    <a:alpha val="43137"/>
                  </a:srgbClr>
                </a:outerShdw>
              </a:effectLst>
              <a:latin typeface="Calibri"/>
              <a:cs typeface="Arial" pitchFamily="34" charset="0"/>
            </a:endParaRPr>
          </a:p>
        </p:txBody>
      </p:sp>
    </p:spTree>
    <p:extLst>
      <p:ext uri="{BB962C8B-B14F-4D97-AF65-F5344CB8AC3E}">
        <p14:creationId xmlns:p14="http://schemas.microsoft.com/office/powerpoint/2010/main" xmlns="" val="227754227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circle(in)">
                                      <p:cBhvr>
                                        <p:cTn id="7"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2267744" y="5516563"/>
            <a:ext cx="5945981"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it-IT" sz="4000" b="1" dirty="0">
                <a:solidFill>
                  <a:prstClr val="white"/>
                </a:solidFill>
                <a:effectLst>
                  <a:outerShdw blurRad="38100" dist="38100" dir="2700000" algn="tl">
                    <a:srgbClr val="000000">
                      <a:alpha val="43137"/>
                    </a:srgbClr>
                  </a:outerShdw>
                </a:effectLst>
                <a:latin typeface="Trebuchet MS" pitchFamily="34" charset="0"/>
              </a:rPr>
              <a:t>La nostra casa è tua</a:t>
            </a:r>
          </a:p>
          <a:p>
            <a:pPr algn="r" eaLnBrk="1" hangingPunct="1"/>
            <a:r>
              <a:rPr lang="it-IT" sz="4000" b="1" dirty="0">
                <a:solidFill>
                  <a:prstClr val="white"/>
                </a:solidFill>
                <a:effectLst>
                  <a:outerShdw blurRad="38100" dist="38100" dir="2700000" algn="tl">
                    <a:srgbClr val="000000">
                      <a:alpha val="43137"/>
                    </a:srgbClr>
                  </a:outerShdw>
                </a:effectLst>
                <a:latin typeface="Trebuchet MS" pitchFamily="34" charset="0"/>
              </a:rPr>
              <a:t>T’accoglieremo noi</a:t>
            </a:r>
          </a:p>
        </p:txBody>
      </p:sp>
      <p:pic>
        <p:nvPicPr>
          <p:cNvPr id="8194" name="Picture 2" descr="Risultati immagini per presepe in famiglia"/>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58908" cy="55165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81194424"/>
      </p:ext>
    </p:extLst>
  </p:cSld>
  <p:clrMapOvr>
    <a:masterClrMapping/>
  </p:clrMapOvr>
  <p:transition advTm="1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27384"/>
            <a:ext cx="9137704" cy="1323439"/>
          </a:xfrm>
          <a:prstGeom prst="rect">
            <a:avLst/>
          </a:prstGeom>
        </p:spPr>
        <p:txBody>
          <a:bodyPr wrap="square">
            <a:spAutoFit/>
          </a:bodyPr>
          <a:lstStyle/>
          <a:p>
            <a:pPr algn="ctr"/>
            <a:r>
              <a:rPr lang="it-IT" sz="4000" b="1" dirty="0">
                <a:solidFill>
                  <a:prstClr val="black"/>
                </a:solidFill>
                <a:effectLst>
                  <a:outerShdw blurRad="38100" dist="38100" dir="2700000" algn="tl">
                    <a:srgbClr val="000000">
                      <a:alpha val="43137"/>
                    </a:srgbClr>
                  </a:outerShdw>
                </a:effectLst>
                <a:latin typeface="Calibri"/>
                <a:cs typeface="Times New Roman" pitchFamily="18" charset="0"/>
              </a:rPr>
              <a:t>E tu che ritorni, tu che rinasci</a:t>
            </a:r>
            <a:endParaRPr lang="it-IT" sz="4000" b="1" dirty="0">
              <a:solidFill>
                <a:prstClr val="black"/>
              </a:solidFill>
              <a:effectLst>
                <a:outerShdw blurRad="38100" dist="38100" dir="2700000" algn="tl">
                  <a:srgbClr val="000000">
                    <a:alpha val="43137"/>
                  </a:srgbClr>
                </a:outerShdw>
              </a:effectLst>
              <a:latin typeface="Calibri"/>
              <a:cs typeface="Arial" pitchFamily="34" charset="0"/>
            </a:endParaRPr>
          </a:p>
          <a:p>
            <a:pPr algn="ctr"/>
            <a:r>
              <a:rPr lang="it-IT" sz="4000" b="1" dirty="0">
                <a:solidFill>
                  <a:prstClr val="black"/>
                </a:solidFill>
                <a:effectLst>
                  <a:outerShdw blurRad="38100" dist="38100" dir="2700000" algn="tl">
                    <a:srgbClr val="000000">
                      <a:alpha val="43137"/>
                    </a:srgbClr>
                  </a:outerShdw>
                </a:effectLst>
                <a:latin typeface="Calibri"/>
                <a:cs typeface="Times New Roman" pitchFamily="18" charset="0"/>
              </a:rPr>
              <a:t>Dove c’è amore e </a:t>
            </a:r>
            <a:r>
              <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rPr>
              <a:t>carità, qui </a:t>
            </a:r>
            <a:r>
              <a:rPr lang="it-IT" sz="4000" b="1" dirty="0">
                <a:solidFill>
                  <a:prstClr val="black"/>
                </a:solidFill>
                <a:effectLst>
                  <a:outerShdw blurRad="38100" dist="38100" dir="2700000" algn="tl">
                    <a:srgbClr val="000000">
                      <a:alpha val="43137"/>
                    </a:srgbClr>
                  </a:outerShdw>
                </a:effectLst>
                <a:latin typeface="Calibri"/>
                <a:cs typeface="Times New Roman" pitchFamily="18" charset="0"/>
              </a:rPr>
              <a:t>sei </a:t>
            </a:r>
            <a:r>
              <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rPr>
              <a:t>presente</a:t>
            </a:r>
            <a:endParaRPr lang="it-IT" sz="4000" b="1" dirty="0">
              <a:solidFill>
                <a:prstClr val="black"/>
              </a:solidFill>
              <a:effectLst>
                <a:outerShdw blurRad="38100" dist="38100" dir="2700000" algn="tl">
                  <a:srgbClr val="000000">
                    <a:alpha val="43137"/>
                  </a:srgbClr>
                </a:outerShdw>
              </a:effectLst>
              <a:latin typeface="Calibri"/>
              <a:cs typeface="Arial" pitchFamily="34" charset="0"/>
            </a:endParaRPr>
          </a:p>
        </p:txBody>
      </p:sp>
      <p:pic>
        <p:nvPicPr>
          <p:cNvPr id="7170" name="Picture 2" descr="C:\Users\Fede\Desktop\abbraccio.jpg"/>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6296" y="1597069"/>
            <a:ext cx="9144000" cy="526093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4371469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Fede\Desktop\0710201117.03.56_clip_image004.jpg"/>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2326326" y="2131109"/>
            <a:ext cx="4909970" cy="3170099"/>
          </a:xfrm>
          <a:prstGeom prst="rect">
            <a:avLst/>
          </a:prstGeom>
        </p:spPr>
        <p:txBody>
          <a:bodyPr wrap="square">
            <a:spAutoFit/>
          </a:bodyPr>
          <a:lstStyle/>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Tu per davvero vieni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Tu per davvero nasci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Noi siamo uniti nel tuo nome e tu sei qui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 </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p:txBody>
      </p:sp>
    </p:spTree>
    <p:extLst>
      <p:ext uri="{BB962C8B-B14F-4D97-AF65-F5344CB8AC3E}">
        <p14:creationId xmlns:p14="http://schemas.microsoft.com/office/powerpoint/2010/main" xmlns="" val="283680219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C:\Users\Fede\Desktop\mani7.jpg"/>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28134" y="1484784"/>
            <a:ext cx="9144000" cy="537321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0" y="29455"/>
            <a:ext cx="9115866" cy="1323439"/>
          </a:xfrm>
          <a:prstGeom prst="rect">
            <a:avLst/>
          </a:prstGeom>
        </p:spPr>
        <p:txBody>
          <a:bodyPr wrap="square">
            <a:spAutoFit/>
          </a:bodyPr>
          <a:lstStyle/>
          <a:p>
            <a:pPr algn="ctr"/>
            <a:r>
              <a:rPr lang="it-IT" sz="4000" b="1" i="1" dirty="0">
                <a:solidFill>
                  <a:prstClr val="black"/>
                </a:solidFill>
                <a:latin typeface="Calibri"/>
                <a:cs typeface="Times New Roman" pitchFamily="18" charset="0"/>
              </a:rPr>
              <a:t>Vieni nasci ancora dentro l’anima</a:t>
            </a:r>
            <a:endParaRPr lang="it-IT" sz="4000" dirty="0">
              <a:solidFill>
                <a:prstClr val="black"/>
              </a:solidFill>
              <a:latin typeface="Calibri"/>
              <a:cs typeface="Arial" pitchFamily="34" charset="0"/>
            </a:endParaRPr>
          </a:p>
          <a:p>
            <a:pPr algn="ctr"/>
            <a:r>
              <a:rPr lang="it-IT" sz="4000" b="1" i="1" dirty="0">
                <a:solidFill>
                  <a:prstClr val="black"/>
                </a:solidFill>
                <a:latin typeface="Calibri"/>
                <a:cs typeface="Times New Roman" pitchFamily="18" charset="0"/>
              </a:rPr>
              <a:t>Vieni nasci sempre, nasci in mezzo a </a:t>
            </a:r>
            <a:r>
              <a:rPr lang="it-IT" sz="4000" b="1" i="1" dirty="0" smtClean="0">
                <a:solidFill>
                  <a:prstClr val="black"/>
                </a:solidFill>
                <a:latin typeface="Calibri"/>
                <a:cs typeface="Times New Roman" pitchFamily="18" charset="0"/>
              </a:rPr>
              <a:t>noi</a:t>
            </a:r>
            <a:endParaRPr lang="it-IT" sz="4000" dirty="0">
              <a:solidFill>
                <a:prstClr val="black"/>
              </a:solidFill>
              <a:latin typeface="Calibri"/>
              <a:cs typeface="Arial" pitchFamily="34" charset="0"/>
            </a:endParaRPr>
          </a:p>
        </p:txBody>
      </p:sp>
    </p:spTree>
    <p:extLst>
      <p:ext uri="{BB962C8B-B14F-4D97-AF65-F5344CB8AC3E}">
        <p14:creationId xmlns:p14="http://schemas.microsoft.com/office/powerpoint/2010/main" xmlns="" val="135658152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Fede\Desktop\2a8f8g0.jpg"/>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15741" y="707887"/>
            <a:ext cx="9144000" cy="615011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37579" y="0"/>
            <a:ext cx="9165837" cy="707886"/>
          </a:xfrm>
          <a:prstGeom prst="rect">
            <a:avLst/>
          </a:prstGeom>
        </p:spPr>
        <p:txBody>
          <a:bodyPr wrap="square">
            <a:spAutoFit/>
          </a:bodyPr>
          <a:lstStyle/>
          <a:p>
            <a:pPr algn="ctr"/>
            <a:r>
              <a:rPr lang="it-IT" sz="4000" b="1" i="1" dirty="0">
                <a:solidFill>
                  <a:prstClr val="black"/>
                </a:solidFill>
                <a:latin typeface="Calibri"/>
                <a:cs typeface="Times New Roman" pitchFamily="18" charset="0"/>
              </a:rPr>
              <a:t>Per le strade luci, feste e </a:t>
            </a:r>
            <a:r>
              <a:rPr lang="it-IT" sz="4000" b="1" i="1" dirty="0" smtClean="0">
                <a:solidFill>
                  <a:prstClr val="black"/>
                </a:solidFill>
                <a:latin typeface="Calibri"/>
                <a:cs typeface="Times New Roman" pitchFamily="18" charset="0"/>
              </a:rPr>
              <a:t>musiche</a:t>
            </a:r>
            <a:endParaRPr lang="it-IT" sz="4000" dirty="0">
              <a:solidFill>
                <a:prstClr val="black"/>
              </a:solidFill>
              <a:latin typeface="Calibri"/>
              <a:cs typeface="Arial" pitchFamily="34" charset="0"/>
            </a:endParaRPr>
          </a:p>
        </p:txBody>
      </p:sp>
    </p:spTree>
    <p:extLst>
      <p:ext uri="{BB962C8B-B14F-4D97-AF65-F5344CB8AC3E}">
        <p14:creationId xmlns:p14="http://schemas.microsoft.com/office/powerpoint/2010/main" xmlns="" val="149847666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isultati immagini per betlemm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247954" cy="688538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2386986" y="5661248"/>
            <a:ext cx="4473982" cy="707886"/>
          </a:xfrm>
          <a:prstGeom prst="rect">
            <a:avLst/>
          </a:prstGeom>
          <a:solidFill>
            <a:srgbClr val="00B0F0"/>
          </a:solidFill>
        </p:spPr>
        <p:txBody>
          <a:bodyPr wrap="none">
            <a:spAutoFit/>
          </a:bodyPr>
          <a:lstStyle/>
          <a:p>
            <a:pPr lvl="0" algn="ctr"/>
            <a:r>
              <a:rPr lang="it-IT" sz="4000" b="1" i="1" dirty="0">
                <a:solidFill>
                  <a:prstClr val="black"/>
                </a:solidFill>
                <a:latin typeface="Calibri"/>
                <a:cs typeface="Times New Roman" pitchFamily="18" charset="0"/>
              </a:rPr>
              <a:t>Ma Betlemme è qui.</a:t>
            </a:r>
            <a:endParaRPr lang="it-IT" sz="4000" dirty="0">
              <a:solidFill>
                <a:prstClr val="black"/>
              </a:solidFill>
              <a:latin typeface="Calibri"/>
              <a:cs typeface="Arial" pitchFamily="34" charset="0"/>
            </a:endParaRPr>
          </a:p>
        </p:txBody>
      </p:sp>
    </p:spTree>
    <p:extLst>
      <p:ext uri="{BB962C8B-B14F-4D97-AF65-F5344CB8AC3E}">
        <p14:creationId xmlns:p14="http://schemas.microsoft.com/office/powerpoint/2010/main" xmlns="" val="31062322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6263640" y="532993"/>
            <a:ext cx="2880360" cy="56323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it-IT" sz="4000" b="1" dirty="0" smtClean="0">
                <a:solidFill>
                  <a:prstClr val="black"/>
                </a:solidFill>
                <a:effectLst>
                  <a:outerShdw blurRad="38100" dist="38100" dir="2700000" algn="tl">
                    <a:srgbClr val="000000">
                      <a:alpha val="43137"/>
                    </a:srgbClr>
                  </a:outerShdw>
                </a:effectLst>
                <a:latin typeface="Arial Unicode MS" pitchFamily="34" charset="-128"/>
                <a:cs typeface="Arial" pitchFamily="34" charset="0"/>
              </a:rPr>
              <a:t>Torni Signore,</a:t>
            </a:r>
          </a:p>
          <a:p>
            <a:pPr eaLnBrk="1" hangingPunct="1"/>
            <a:r>
              <a:rPr lang="it-IT" sz="4000" b="1" dirty="0" smtClean="0">
                <a:solidFill>
                  <a:prstClr val="black"/>
                </a:solidFill>
                <a:effectLst>
                  <a:outerShdw blurRad="38100" dist="38100" dir="2700000" algn="tl">
                    <a:srgbClr val="000000">
                      <a:alpha val="43137"/>
                    </a:srgbClr>
                  </a:outerShdw>
                </a:effectLst>
                <a:latin typeface="Arial Unicode MS" pitchFamily="34" charset="-128"/>
                <a:cs typeface="Arial" pitchFamily="34" charset="0"/>
              </a:rPr>
              <a:t>torni nel cuore </a:t>
            </a:r>
          </a:p>
          <a:p>
            <a:pPr eaLnBrk="1" hangingPunct="1"/>
            <a:endParaRPr lang="it-IT" sz="4000" b="1" dirty="0">
              <a:solidFill>
                <a:prstClr val="black"/>
              </a:solidFill>
              <a:effectLst>
                <a:outerShdw blurRad="38100" dist="38100" dir="2700000" algn="tl">
                  <a:srgbClr val="000000">
                    <a:alpha val="43137"/>
                  </a:srgbClr>
                </a:outerShdw>
              </a:effectLst>
              <a:latin typeface="Arial Unicode MS" pitchFamily="34" charset="-128"/>
              <a:cs typeface="Arial" pitchFamily="34" charset="0"/>
            </a:endParaRPr>
          </a:p>
          <a:p>
            <a:pPr eaLnBrk="1" hangingPunct="1"/>
            <a:endParaRPr lang="it-IT" sz="4000" b="1" dirty="0" smtClean="0">
              <a:solidFill>
                <a:prstClr val="black"/>
              </a:solidFill>
              <a:effectLst>
                <a:outerShdw blurRad="38100" dist="38100" dir="2700000" algn="tl">
                  <a:srgbClr val="000000">
                    <a:alpha val="43137"/>
                  </a:srgbClr>
                </a:outerShdw>
              </a:effectLst>
              <a:latin typeface="Arial Unicode MS" pitchFamily="34" charset="-128"/>
              <a:cs typeface="Arial" pitchFamily="34" charset="0"/>
            </a:endParaRPr>
          </a:p>
          <a:p>
            <a:pPr eaLnBrk="1" hangingPunct="1"/>
            <a:r>
              <a:rPr lang="it-IT" sz="4000" b="1" dirty="0" smtClean="0">
                <a:solidFill>
                  <a:prstClr val="black"/>
                </a:solidFill>
                <a:effectLst>
                  <a:outerShdw blurRad="38100" dist="38100" dir="2700000" algn="tl">
                    <a:srgbClr val="000000">
                      <a:alpha val="43137"/>
                    </a:srgbClr>
                  </a:outerShdw>
                </a:effectLst>
                <a:latin typeface="Arial Unicode MS" pitchFamily="34" charset="-128"/>
                <a:cs typeface="Arial" pitchFamily="34" charset="0"/>
              </a:rPr>
              <a:t>col tuo silenzio denso di te.</a:t>
            </a:r>
          </a:p>
        </p:txBody>
      </p:sp>
      <p:pic>
        <p:nvPicPr>
          <p:cNvPr id="2050" name="Picture 2" descr="C:\Users\Fede\Desktop\il-silenzio-del-cuore-274x300.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626364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6863974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076056" y="188640"/>
            <a:ext cx="4067944" cy="5016758"/>
          </a:xfrm>
          <a:prstGeom prst="rect">
            <a:avLst/>
          </a:prstGeom>
        </p:spPr>
        <p:txBody>
          <a:bodyPr wrap="square">
            <a:spAutoFit/>
          </a:bodyPr>
          <a:lstStyle/>
          <a:p>
            <a:pPr eaLnBrk="1" hangingPunct="1"/>
            <a:r>
              <a:rPr lang="it-IT" sz="4000" b="1" dirty="0" smtClean="0">
                <a:solidFill>
                  <a:prstClr val="black"/>
                </a:solidFill>
                <a:effectLst>
                  <a:outerShdw blurRad="38100" dist="38100" dir="2700000" algn="tl">
                    <a:srgbClr val="000000">
                      <a:alpha val="43137"/>
                    </a:srgbClr>
                  </a:outerShdw>
                </a:effectLst>
                <a:latin typeface="Arial Unicode MS" pitchFamily="34" charset="-128"/>
                <a:cs typeface="Arial" pitchFamily="34" charset="0"/>
              </a:rPr>
              <a:t>E come </a:t>
            </a:r>
            <a:r>
              <a:rPr lang="it-IT" sz="4000" b="1" dirty="0">
                <a:solidFill>
                  <a:prstClr val="black"/>
                </a:solidFill>
                <a:effectLst>
                  <a:outerShdw blurRad="38100" dist="38100" dir="2700000" algn="tl">
                    <a:srgbClr val="000000">
                      <a:alpha val="43137"/>
                    </a:srgbClr>
                  </a:outerShdw>
                </a:effectLst>
                <a:latin typeface="Arial Unicode MS" pitchFamily="34" charset="-128"/>
                <a:cs typeface="Arial" pitchFamily="34" charset="0"/>
              </a:rPr>
              <a:t>i pastori un tempo </a:t>
            </a:r>
          </a:p>
          <a:p>
            <a:pPr eaLnBrk="1" hangingPunct="1"/>
            <a:r>
              <a:rPr lang="it-IT" sz="4000" b="1" dirty="0">
                <a:solidFill>
                  <a:prstClr val="black"/>
                </a:solidFill>
                <a:effectLst>
                  <a:outerShdw blurRad="38100" dist="38100" dir="2700000" algn="tl">
                    <a:srgbClr val="000000">
                      <a:alpha val="43137"/>
                    </a:srgbClr>
                  </a:outerShdw>
                </a:effectLst>
                <a:latin typeface="Arial Unicode MS" pitchFamily="34" charset="-128"/>
                <a:cs typeface="Arial" pitchFamily="34" charset="0"/>
              </a:rPr>
              <a:t>ora noi ti adoriamo</a:t>
            </a:r>
            <a:r>
              <a:rPr lang="it-IT" sz="4000" b="1" dirty="0" smtClean="0">
                <a:solidFill>
                  <a:prstClr val="black"/>
                </a:solidFill>
                <a:effectLst>
                  <a:outerShdw blurRad="38100" dist="38100" dir="2700000" algn="tl">
                    <a:srgbClr val="000000">
                      <a:alpha val="43137"/>
                    </a:srgbClr>
                  </a:outerShdw>
                </a:effectLst>
                <a:latin typeface="Arial Unicode MS" pitchFamily="34" charset="-128"/>
                <a:cs typeface="Arial" pitchFamily="34" charset="0"/>
              </a:rPr>
              <a:t>,</a:t>
            </a:r>
          </a:p>
          <a:p>
            <a:pPr eaLnBrk="1" hangingPunct="1"/>
            <a:endParaRPr lang="it-IT" sz="4000" b="1" dirty="0">
              <a:solidFill>
                <a:prstClr val="black"/>
              </a:solidFill>
              <a:effectLst>
                <a:outerShdw blurRad="38100" dist="38100" dir="2700000" algn="tl">
                  <a:srgbClr val="000000">
                    <a:alpha val="43137"/>
                  </a:srgbClr>
                </a:outerShdw>
              </a:effectLst>
              <a:latin typeface="Arial Unicode MS" pitchFamily="34" charset="-128"/>
              <a:cs typeface="Arial" pitchFamily="34" charset="0"/>
            </a:endParaRPr>
          </a:p>
          <a:p>
            <a:pPr eaLnBrk="1" hangingPunct="1"/>
            <a:r>
              <a:rPr lang="it-IT" sz="4000" b="1" dirty="0">
                <a:solidFill>
                  <a:prstClr val="black"/>
                </a:solidFill>
                <a:effectLst>
                  <a:outerShdw blurRad="38100" dist="38100" dir="2700000" algn="tl">
                    <a:srgbClr val="000000">
                      <a:alpha val="43137"/>
                    </a:srgbClr>
                  </a:outerShdw>
                </a:effectLst>
                <a:latin typeface="Arial Unicode MS" pitchFamily="34" charset="-128"/>
                <a:cs typeface="Arial" pitchFamily="34" charset="0"/>
              </a:rPr>
              <a:t>e i nostri doni</a:t>
            </a:r>
          </a:p>
          <a:p>
            <a:pPr eaLnBrk="1" hangingPunct="1"/>
            <a:r>
              <a:rPr lang="it-IT" sz="4000" b="1" dirty="0">
                <a:solidFill>
                  <a:prstClr val="black"/>
                </a:solidFill>
                <a:effectLst>
                  <a:outerShdw blurRad="38100" dist="38100" dir="2700000" algn="tl">
                    <a:srgbClr val="000000">
                      <a:alpha val="43137"/>
                    </a:srgbClr>
                  </a:outerShdw>
                </a:effectLst>
                <a:latin typeface="Arial Unicode MS" pitchFamily="34" charset="-128"/>
                <a:cs typeface="Arial" pitchFamily="34" charset="0"/>
              </a:rPr>
              <a:t>sono ciò che siamo noi.</a:t>
            </a:r>
            <a:r>
              <a:rPr lang="it-IT" sz="4000" b="1" dirty="0">
                <a:solidFill>
                  <a:prstClr val="black"/>
                </a:solidFill>
                <a:effectLst>
                  <a:outerShdw blurRad="38100" dist="38100" dir="2700000" algn="tl">
                    <a:srgbClr val="000000">
                      <a:alpha val="43137"/>
                    </a:srgbClr>
                  </a:outerShdw>
                </a:effectLst>
                <a:latin typeface="Arial" pitchFamily="34" charset="0"/>
                <a:cs typeface="Arial" pitchFamily="34" charset="0"/>
              </a:rPr>
              <a:t> </a:t>
            </a:r>
          </a:p>
        </p:txBody>
      </p:sp>
      <p:pic>
        <p:nvPicPr>
          <p:cNvPr id="5122" name="Picture 2" descr="Risultati immagini per pastori del presep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0"/>
            <a:ext cx="5056025"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1731311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2" descr="KE20"/>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xmlns="" val="309921617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31538" y="332656"/>
            <a:ext cx="8280920" cy="19389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1" hangingPunct="1"/>
            <a:r>
              <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rPr>
              <a:t>Eri la luce, venivi nel mondo</a:t>
            </a:r>
            <a:endParaRPr lang="it-IT" sz="4000" b="1" dirty="0" smtClean="0">
              <a:solidFill>
                <a:prstClr val="black"/>
              </a:solidFill>
              <a:effectLst>
                <a:outerShdw blurRad="38100" dist="38100" dir="2700000" algn="tl">
                  <a:srgbClr val="000000">
                    <a:alpha val="43137"/>
                  </a:srgbClr>
                </a:outerShdw>
              </a:effectLst>
              <a:latin typeface="Calibri"/>
              <a:cs typeface="Arial" pitchFamily="34" charset="0"/>
            </a:endParaRPr>
          </a:p>
          <a:p>
            <a:pPr algn="ctr"/>
            <a:r>
              <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rPr>
              <a:t>Venivi tra i tuoi e i tuoi però</a:t>
            </a:r>
            <a:endParaRPr lang="it-IT" sz="4000" b="1" dirty="0" smtClean="0">
              <a:solidFill>
                <a:prstClr val="black"/>
              </a:solidFill>
              <a:effectLst>
                <a:outerShdw blurRad="38100" dist="38100" dir="2700000" algn="tl">
                  <a:srgbClr val="000000">
                    <a:alpha val="43137"/>
                  </a:srgbClr>
                </a:outerShdw>
              </a:effectLst>
              <a:latin typeface="Calibri"/>
              <a:cs typeface="Arial" pitchFamily="34" charset="0"/>
            </a:endParaRPr>
          </a:p>
          <a:p>
            <a:pPr algn="ctr"/>
            <a:r>
              <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rPr>
              <a:t>loro non ti hanno accolto</a:t>
            </a:r>
            <a:endParaRPr lang="it-IT" sz="4000" b="1" dirty="0" smtClean="0">
              <a:solidFill>
                <a:prstClr val="black"/>
              </a:solidFill>
              <a:effectLst>
                <a:outerShdw blurRad="38100" dist="38100" dir="2700000" algn="tl">
                  <a:srgbClr val="000000">
                    <a:alpha val="43137"/>
                  </a:srgbClr>
                </a:outerShdw>
              </a:effectLst>
              <a:latin typeface="Calibri"/>
              <a:cs typeface="Arial" pitchFamily="34" charset="0"/>
            </a:endParaRPr>
          </a:p>
        </p:txBody>
      </p:sp>
      <p:pic>
        <p:nvPicPr>
          <p:cNvPr id="4098" name="Picture 2" descr="C:\Users\Fede\Desktop\viaggio a Betlemme.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2" y="2570382"/>
            <a:ext cx="9144001" cy="428761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1174261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Fede\Desktop\32_big_catechisti.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1403648" y="35196"/>
            <a:ext cx="6822804" cy="682280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539552" y="202664"/>
            <a:ext cx="5976664" cy="707886"/>
          </a:xfrm>
          <a:prstGeom prst="rect">
            <a:avLst/>
          </a:prstGeom>
        </p:spPr>
        <p:txBody>
          <a:bodyPr wrap="square">
            <a:spAutoFit/>
          </a:bodyPr>
          <a:lstStyle/>
          <a:p>
            <a:r>
              <a:rPr lang="it-IT" sz="4000" b="1" dirty="0">
                <a:solidFill>
                  <a:prstClr val="black"/>
                </a:solidFill>
                <a:effectLst>
                  <a:outerShdw blurRad="38100" dist="38100" dir="2700000" algn="tl">
                    <a:srgbClr val="000000">
                      <a:alpha val="43137"/>
                    </a:srgbClr>
                  </a:outerShdw>
                </a:effectLst>
                <a:latin typeface="Calibri"/>
                <a:cs typeface="Times New Roman" pitchFamily="18" charset="0"/>
              </a:rPr>
              <a:t>Ma noi ti invochiamo</a:t>
            </a:r>
            <a:r>
              <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rPr>
              <a:t>, vieni</a:t>
            </a:r>
            <a:endParaRPr lang="it-IT" sz="4000" b="1" dirty="0">
              <a:solidFill>
                <a:prstClr val="black"/>
              </a:solidFill>
              <a:effectLst>
                <a:outerShdw blurRad="38100" dist="38100" dir="2700000" algn="tl">
                  <a:srgbClr val="000000">
                    <a:alpha val="43137"/>
                  </a:srgbClr>
                </a:outerShdw>
              </a:effectLst>
              <a:latin typeface="Calibri"/>
              <a:cs typeface="Arial" pitchFamily="34" charset="0"/>
            </a:endParaRPr>
          </a:p>
        </p:txBody>
      </p:sp>
      <p:sp>
        <p:nvSpPr>
          <p:cNvPr id="3" name="CasellaDiTesto 2"/>
          <p:cNvSpPr txBox="1"/>
          <p:nvPr/>
        </p:nvSpPr>
        <p:spPr>
          <a:xfrm>
            <a:off x="395536" y="4437112"/>
            <a:ext cx="2952328" cy="2308324"/>
          </a:xfrm>
          <a:prstGeom prst="rect">
            <a:avLst/>
          </a:prstGeom>
          <a:noFill/>
        </p:spPr>
        <p:txBody>
          <a:bodyPr wrap="square" rtlCol="0">
            <a:spAutoFit/>
          </a:bodyPr>
          <a:lstStyle/>
          <a:p>
            <a:r>
              <a:rPr lang="it-IT" sz="4000" b="1" dirty="0">
                <a:solidFill>
                  <a:prstClr val="black"/>
                </a:solidFill>
                <a:effectLst>
                  <a:outerShdw blurRad="38100" dist="38100" dir="2700000" algn="tl">
                    <a:srgbClr val="000000">
                      <a:alpha val="43137"/>
                    </a:srgbClr>
                  </a:outerShdw>
                </a:effectLst>
                <a:latin typeface="Calibri"/>
                <a:cs typeface="Times New Roman" pitchFamily="18" charset="0"/>
              </a:rPr>
              <a:t>Ma noi ti </a:t>
            </a:r>
          </a:p>
          <a:p>
            <a:r>
              <a:rPr lang="it-IT" sz="4000" b="1" dirty="0">
                <a:solidFill>
                  <a:prstClr val="black"/>
                </a:solidFill>
                <a:effectLst>
                  <a:outerShdw blurRad="38100" dist="38100" dir="2700000" algn="tl">
                    <a:srgbClr val="000000">
                      <a:alpha val="43137"/>
                    </a:srgbClr>
                  </a:outerShdw>
                </a:effectLst>
                <a:latin typeface="Calibri"/>
                <a:cs typeface="Times New Roman" pitchFamily="18" charset="0"/>
              </a:rPr>
              <a:t>vogliamo </a:t>
            </a:r>
          </a:p>
          <a:p>
            <a:r>
              <a:rPr lang="it-IT" sz="4000" b="1" dirty="0">
                <a:solidFill>
                  <a:prstClr val="black"/>
                </a:solidFill>
                <a:effectLst>
                  <a:outerShdw blurRad="38100" dist="38100" dir="2700000" algn="tl">
                    <a:srgbClr val="000000">
                      <a:alpha val="43137"/>
                    </a:srgbClr>
                  </a:outerShdw>
                </a:effectLst>
                <a:latin typeface="Calibri"/>
                <a:cs typeface="Times New Roman" pitchFamily="18" charset="0"/>
              </a:rPr>
              <a:t>accanto</a:t>
            </a:r>
            <a:endParaRPr lang="it-IT" sz="4000" b="1" dirty="0">
              <a:solidFill>
                <a:prstClr val="black"/>
              </a:solidFill>
              <a:effectLst>
                <a:outerShdw blurRad="38100" dist="38100" dir="2700000" algn="tl">
                  <a:srgbClr val="000000">
                    <a:alpha val="43137"/>
                  </a:srgbClr>
                </a:outerShdw>
              </a:effectLst>
              <a:latin typeface="Calibri"/>
              <a:cs typeface="Arial" pitchFamily="34" charset="0"/>
            </a:endParaRPr>
          </a:p>
          <a:p>
            <a:pPr eaLnBrk="1" hangingPunct="1"/>
            <a:endParaRPr lang="it-IT" dirty="0">
              <a:solidFill>
                <a:prstClr val="black"/>
              </a:solidFill>
              <a:cs typeface="Arial" charset="0"/>
            </a:endParaRPr>
          </a:p>
        </p:txBody>
      </p:sp>
    </p:spTree>
    <p:extLst>
      <p:ext uri="{BB962C8B-B14F-4D97-AF65-F5344CB8AC3E}">
        <p14:creationId xmlns:p14="http://schemas.microsoft.com/office/powerpoint/2010/main" xmlns="" val="138224999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300" fill="hold">
                                          <p:stCondLst>
                                            <p:cond delay="0"/>
                                          </p:stCondLst>
                                        </p:cTn>
                                        <p:tgtEl>
                                          <p:spTgt spid="5122"/>
                                        </p:tgtEl>
                                        <p:attrNameLst>
                                          <p:attrName>r</p:attrName>
                                        </p:attrNameLst>
                                      </p:cBhvr>
                                    </p:animRot>
                                    <p:animRot by="-240000">
                                      <p:cBhvr>
                                        <p:cTn id="7" dur="600" fill="hold">
                                          <p:stCondLst>
                                            <p:cond delay="600"/>
                                          </p:stCondLst>
                                        </p:cTn>
                                        <p:tgtEl>
                                          <p:spTgt spid="5122"/>
                                        </p:tgtEl>
                                        <p:attrNameLst>
                                          <p:attrName>r</p:attrName>
                                        </p:attrNameLst>
                                      </p:cBhvr>
                                    </p:animRot>
                                    <p:animRot by="240000">
                                      <p:cBhvr>
                                        <p:cTn id="8" dur="600" fill="hold">
                                          <p:stCondLst>
                                            <p:cond delay="1200"/>
                                          </p:stCondLst>
                                        </p:cTn>
                                        <p:tgtEl>
                                          <p:spTgt spid="5122"/>
                                        </p:tgtEl>
                                        <p:attrNameLst>
                                          <p:attrName>r</p:attrName>
                                        </p:attrNameLst>
                                      </p:cBhvr>
                                    </p:animRot>
                                    <p:animRot by="-240000">
                                      <p:cBhvr>
                                        <p:cTn id="9" dur="600" fill="hold">
                                          <p:stCondLst>
                                            <p:cond delay="1800"/>
                                          </p:stCondLst>
                                        </p:cTn>
                                        <p:tgtEl>
                                          <p:spTgt spid="5122"/>
                                        </p:tgtEl>
                                        <p:attrNameLst>
                                          <p:attrName>r</p:attrName>
                                        </p:attrNameLst>
                                      </p:cBhvr>
                                    </p:animRot>
                                    <p:animRot by="120000">
                                      <p:cBhvr>
                                        <p:cTn id="10" dur="600" fill="hold">
                                          <p:stCondLst>
                                            <p:cond delay="2400"/>
                                          </p:stCondLst>
                                        </p:cTn>
                                        <p:tgtEl>
                                          <p:spTgt spid="51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2267744" y="5516563"/>
            <a:ext cx="5945981"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it-IT" sz="4000" b="1" dirty="0">
                <a:solidFill>
                  <a:prstClr val="white"/>
                </a:solidFill>
                <a:latin typeface="Trebuchet MS" pitchFamily="34" charset="0"/>
              </a:rPr>
              <a:t>La nostra casa è tua</a:t>
            </a:r>
          </a:p>
          <a:p>
            <a:pPr algn="r" eaLnBrk="1" hangingPunct="1"/>
            <a:r>
              <a:rPr lang="it-IT" sz="4000" b="1" dirty="0">
                <a:solidFill>
                  <a:prstClr val="white"/>
                </a:solidFill>
                <a:latin typeface="Trebuchet MS" pitchFamily="34" charset="0"/>
              </a:rPr>
              <a:t>T’accoglieremo noi</a:t>
            </a:r>
          </a:p>
        </p:txBody>
      </p:sp>
    </p:spTree>
    <p:extLst>
      <p:ext uri="{BB962C8B-B14F-4D97-AF65-F5344CB8AC3E}">
        <p14:creationId xmlns:p14="http://schemas.microsoft.com/office/powerpoint/2010/main" xmlns="" val="1142834925"/>
      </p:ext>
    </p:extLst>
  </p:cSld>
  <p:clrMapOvr>
    <a:masterClrMapping/>
  </p:clrMapOvr>
  <p:transition advTm="1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27384"/>
            <a:ext cx="9137704" cy="1323439"/>
          </a:xfrm>
          <a:prstGeom prst="rect">
            <a:avLst/>
          </a:prstGeom>
        </p:spPr>
        <p:txBody>
          <a:bodyPr wrap="square">
            <a:spAutoFit/>
          </a:bodyPr>
          <a:lstStyle/>
          <a:p>
            <a:pPr algn="ctr"/>
            <a:r>
              <a:rPr lang="it-IT" sz="4000" dirty="0">
                <a:solidFill>
                  <a:prstClr val="black"/>
                </a:solidFill>
                <a:latin typeface="Calibri"/>
                <a:cs typeface="Times New Roman" pitchFamily="18" charset="0"/>
              </a:rPr>
              <a:t>E tu che ritorni, tu che rinasci</a:t>
            </a:r>
            <a:endParaRPr lang="it-IT" sz="4000" dirty="0">
              <a:solidFill>
                <a:prstClr val="black"/>
              </a:solidFill>
              <a:latin typeface="Calibri"/>
              <a:cs typeface="Arial" pitchFamily="34" charset="0"/>
            </a:endParaRPr>
          </a:p>
          <a:p>
            <a:pPr algn="ctr"/>
            <a:r>
              <a:rPr lang="it-IT" sz="4000" dirty="0">
                <a:solidFill>
                  <a:prstClr val="black"/>
                </a:solidFill>
                <a:latin typeface="Calibri"/>
                <a:cs typeface="Times New Roman" pitchFamily="18" charset="0"/>
              </a:rPr>
              <a:t>Dove c’è amore e </a:t>
            </a:r>
            <a:r>
              <a:rPr lang="it-IT" sz="4000" dirty="0" smtClean="0">
                <a:solidFill>
                  <a:prstClr val="black"/>
                </a:solidFill>
                <a:latin typeface="Calibri"/>
                <a:cs typeface="Times New Roman" pitchFamily="18" charset="0"/>
              </a:rPr>
              <a:t>carità, qui </a:t>
            </a:r>
            <a:r>
              <a:rPr lang="it-IT" sz="4000" dirty="0">
                <a:solidFill>
                  <a:prstClr val="black"/>
                </a:solidFill>
                <a:latin typeface="Calibri"/>
                <a:cs typeface="Times New Roman" pitchFamily="18" charset="0"/>
              </a:rPr>
              <a:t>sei </a:t>
            </a:r>
            <a:r>
              <a:rPr lang="it-IT" sz="4000" dirty="0" smtClean="0">
                <a:solidFill>
                  <a:prstClr val="black"/>
                </a:solidFill>
                <a:latin typeface="Calibri"/>
                <a:cs typeface="Times New Roman" pitchFamily="18" charset="0"/>
              </a:rPr>
              <a:t>presente</a:t>
            </a:r>
            <a:endParaRPr lang="it-IT" sz="4000" dirty="0">
              <a:solidFill>
                <a:prstClr val="black"/>
              </a:solidFill>
              <a:latin typeface="Calibri"/>
              <a:cs typeface="Arial" pitchFamily="34" charset="0"/>
            </a:endParaRPr>
          </a:p>
        </p:txBody>
      </p:sp>
      <p:pic>
        <p:nvPicPr>
          <p:cNvPr id="7170" name="Picture 2" descr="C:\Users\Fede\Desktop\abbraccio.jpg"/>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6296" y="1597069"/>
            <a:ext cx="9144000" cy="526093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9429815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Fede\Desktop\0710201117.03.56_clip_image004.jpg"/>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2326326" y="2131109"/>
            <a:ext cx="4909970" cy="3170099"/>
          </a:xfrm>
          <a:prstGeom prst="rect">
            <a:avLst/>
          </a:prstGeom>
        </p:spPr>
        <p:txBody>
          <a:bodyPr wrap="square">
            <a:spAutoFit/>
          </a:bodyPr>
          <a:lstStyle/>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Tu per davvero vieni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Tu per davvero nasci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Noi siamo uniti nel tuo nome e tu sei qui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 </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p:txBody>
      </p:sp>
    </p:spTree>
    <p:extLst>
      <p:ext uri="{BB962C8B-B14F-4D97-AF65-F5344CB8AC3E}">
        <p14:creationId xmlns:p14="http://schemas.microsoft.com/office/powerpoint/2010/main" xmlns="" val="387187247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6263640" y="532993"/>
            <a:ext cx="2880360" cy="56323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it-IT" sz="4000" dirty="0" smtClean="0">
                <a:solidFill>
                  <a:prstClr val="black"/>
                </a:solidFill>
                <a:latin typeface="Arial Unicode MS" pitchFamily="34" charset="-128"/>
                <a:cs typeface="Arial" pitchFamily="34" charset="0"/>
              </a:rPr>
              <a:t>Torni Signore,</a:t>
            </a:r>
          </a:p>
          <a:p>
            <a:pPr eaLnBrk="1" hangingPunct="1"/>
            <a:r>
              <a:rPr lang="it-IT" sz="4000" dirty="0" smtClean="0">
                <a:solidFill>
                  <a:prstClr val="black"/>
                </a:solidFill>
                <a:latin typeface="Arial Unicode MS" pitchFamily="34" charset="-128"/>
                <a:cs typeface="Arial" pitchFamily="34" charset="0"/>
              </a:rPr>
              <a:t>torni nel cuore </a:t>
            </a:r>
          </a:p>
          <a:p>
            <a:pPr eaLnBrk="1" hangingPunct="1"/>
            <a:endParaRPr lang="it-IT" sz="4000" dirty="0">
              <a:solidFill>
                <a:prstClr val="black"/>
              </a:solidFill>
              <a:latin typeface="Arial Unicode MS" pitchFamily="34" charset="-128"/>
              <a:cs typeface="Arial" pitchFamily="34" charset="0"/>
            </a:endParaRPr>
          </a:p>
          <a:p>
            <a:pPr eaLnBrk="1" hangingPunct="1"/>
            <a:endParaRPr lang="it-IT" sz="4000" dirty="0" smtClean="0">
              <a:solidFill>
                <a:prstClr val="black"/>
              </a:solidFill>
              <a:latin typeface="Arial Unicode MS" pitchFamily="34" charset="-128"/>
              <a:cs typeface="Arial" pitchFamily="34" charset="0"/>
            </a:endParaRPr>
          </a:p>
          <a:p>
            <a:pPr eaLnBrk="1" hangingPunct="1"/>
            <a:r>
              <a:rPr lang="it-IT" sz="4000" dirty="0" smtClean="0">
                <a:solidFill>
                  <a:prstClr val="black"/>
                </a:solidFill>
                <a:latin typeface="Arial Unicode MS" pitchFamily="34" charset="-128"/>
                <a:cs typeface="Arial" pitchFamily="34" charset="0"/>
              </a:rPr>
              <a:t>col tuo silenzio denso di te.</a:t>
            </a:r>
          </a:p>
        </p:txBody>
      </p:sp>
      <p:pic>
        <p:nvPicPr>
          <p:cNvPr id="2050" name="Picture 2" descr="C:\Users\Fede\Desktop\il-silenzio-del-cuore-274x300.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626364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3574487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076056" y="188640"/>
            <a:ext cx="4067944" cy="5016758"/>
          </a:xfrm>
          <a:prstGeom prst="rect">
            <a:avLst/>
          </a:prstGeom>
        </p:spPr>
        <p:txBody>
          <a:bodyPr wrap="square">
            <a:spAutoFit/>
          </a:bodyPr>
          <a:lstStyle/>
          <a:p>
            <a:pPr eaLnBrk="1" hangingPunct="1"/>
            <a:r>
              <a:rPr lang="it-IT" sz="4000" dirty="0" smtClean="0">
                <a:solidFill>
                  <a:prstClr val="black"/>
                </a:solidFill>
                <a:latin typeface="Arial Unicode MS" pitchFamily="34" charset="-128"/>
                <a:cs typeface="Arial" pitchFamily="34" charset="0"/>
              </a:rPr>
              <a:t>E come </a:t>
            </a:r>
            <a:r>
              <a:rPr lang="it-IT" sz="4000" dirty="0">
                <a:solidFill>
                  <a:prstClr val="black"/>
                </a:solidFill>
                <a:latin typeface="Arial Unicode MS" pitchFamily="34" charset="-128"/>
                <a:cs typeface="Arial" pitchFamily="34" charset="0"/>
              </a:rPr>
              <a:t>i pastori un tempo </a:t>
            </a:r>
          </a:p>
          <a:p>
            <a:pPr eaLnBrk="1" hangingPunct="1"/>
            <a:r>
              <a:rPr lang="it-IT" sz="4000" dirty="0">
                <a:solidFill>
                  <a:prstClr val="black"/>
                </a:solidFill>
                <a:latin typeface="Arial Unicode MS" pitchFamily="34" charset="-128"/>
                <a:cs typeface="Arial" pitchFamily="34" charset="0"/>
              </a:rPr>
              <a:t>ora noi ti adoriamo</a:t>
            </a:r>
            <a:r>
              <a:rPr lang="it-IT" sz="4000" dirty="0" smtClean="0">
                <a:solidFill>
                  <a:prstClr val="black"/>
                </a:solidFill>
                <a:latin typeface="Arial Unicode MS" pitchFamily="34" charset="-128"/>
                <a:cs typeface="Arial" pitchFamily="34" charset="0"/>
              </a:rPr>
              <a:t>,</a:t>
            </a:r>
          </a:p>
          <a:p>
            <a:pPr eaLnBrk="1" hangingPunct="1"/>
            <a:endParaRPr lang="it-IT" sz="4000" dirty="0">
              <a:solidFill>
                <a:prstClr val="black"/>
              </a:solidFill>
              <a:latin typeface="Arial Unicode MS" pitchFamily="34" charset="-128"/>
              <a:cs typeface="Arial" pitchFamily="34" charset="0"/>
            </a:endParaRPr>
          </a:p>
          <a:p>
            <a:pPr eaLnBrk="1" hangingPunct="1"/>
            <a:r>
              <a:rPr lang="it-IT" sz="4000" dirty="0">
                <a:solidFill>
                  <a:prstClr val="black"/>
                </a:solidFill>
                <a:latin typeface="Arial Unicode MS" pitchFamily="34" charset="-128"/>
                <a:cs typeface="Arial" pitchFamily="34" charset="0"/>
              </a:rPr>
              <a:t>e i nostri doni</a:t>
            </a:r>
          </a:p>
          <a:p>
            <a:pPr eaLnBrk="1" hangingPunct="1"/>
            <a:r>
              <a:rPr lang="it-IT" sz="4000" dirty="0">
                <a:solidFill>
                  <a:prstClr val="black"/>
                </a:solidFill>
                <a:latin typeface="Arial Unicode MS" pitchFamily="34" charset="-128"/>
                <a:cs typeface="Arial" pitchFamily="34" charset="0"/>
              </a:rPr>
              <a:t>sono ciò che siamo noi.</a:t>
            </a:r>
            <a:r>
              <a:rPr lang="it-IT" sz="4000" dirty="0">
                <a:solidFill>
                  <a:prstClr val="black"/>
                </a:solidFill>
                <a:latin typeface="Arial" pitchFamily="34" charset="0"/>
                <a:cs typeface="Arial" pitchFamily="34" charset="0"/>
              </a:rPr>
              <a:t> </a:t>
            </a:r>
          </a:p>
        </p:txBody>
      </p:sp>
      <p:pic>
        <p:nvPicPr>
          <p:cNvPr id="3074" name="Picture 2" descr="C:\Users\Fede\Desktop\santamariavergineimmacolata_it_bkumbria_1192471083.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4947738"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932830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31538" y="332656"/>
            <a:ext cx="8280920" cy="19389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1" hangingPunct="1"/>
            <a:r>
              <a:rPr lang="it-IT" sz="4000" dirty="0" smtClean="0">
                <a:solidFill>
                  <a:prstClr val="black"/>
                </a:solidFill>
                <a:latin typeface="Calibri"/>
                <a:cs typeface="Times New Roman" pitchFamily="18" charset="0"/>
              </a:rPr>
              <a:t>Eri la luce, venivi nel mondo</a:t>
            </a:r>
            <a:endParaRPr lang="it-IT" sz="4000" dirty="0" smtClean="0">
              <a:solidFill>
                <a:prstClr val="black"/>
              </a:solidFill>
              <a:latin typeface="Calibri"/>
              <a:cs typeface="Arial" pitchFamily="34" charset="0"/>
            </a:endParaRPr>
          </a:p>
          <a:p>
            <a:pPr algn="ctr"/>
            <a:r>
              <a:rPr lang="it-IT" sz="4000" dirty="0" smtClean="0">
                <a:solidFill>
                  <a:prstClr val="black"/>
                </a:solidFill>
                <a:latin typeface="Calibri"/>
                <a:cs typeface="Times New Roman" pitchFamily="18" charset="0"/>
              </a:rPr>
              <a:t>Venivi tra i tuoi e i tuoi però</a:t>
            </a:r>
            <a:endParaRPr lang="it-IT" sz="4000" dirty="0" smtClean="0">
              <a:solidFill>
                <a:prstClr val="black"/>
              </a:solidFill>
              <a:latin typeface="Calibri"/>
              <a:cs typeface="Arial" pitchFamily="34" charset="0"/>
            </a:endParaRPr>
          </a:p>
          <a:p>
            <a:pPr algn="ctr"/>
            <a:r>
              <a:rPr lang="it-IT" sz="4000" dirty="0" smtClean="0">
                <a:solidFill>
                  <a:prstClr val="black"/>
                </a:solidFill>
                <a:latin typeface="Calibri"/>
                <a:cs typeface="Times New Roman" pitchFamily="18" charset="0"/>
              </a:rPr>
              <a:t>Loro non ti hanno accolto</a:t>
            </a:r>
            <a:endParaRPr lang="it-IT" sz="4000" dirty="0" smtClean="0">
              <a:solidFill>
                <a:prstClr val="black"/>
              </a:solidFill>
              <a:latin typeface="Calibri"/>
              <a:cs typeface="Arial" pitchFamily="34" charset="0"/>
            </a:endParaRPr>
          </a:p>
        </p:txBody>
      </p:sp>
      <p:pic>
        <p:nvPicPr>
          <p:cNvPr id="4098" name="Picture 2" descr="C:\Users\Fede\Desktop\viaggio a Betlemme.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2" y="2570382"/>
            <a:ext cx="9144001" cy="428761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229299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Fede\Desktop\32_big_catechisti.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1403648" y="35196"/>
            <a:ext cx="6822804" cy="682280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539552" y="202664"/>
            <a:ext cx="5976664" cy="707886"/>
          </a:xfrm>
          <a:prstGeom prst="rect">
            <a:avLst/>
          </a:prstGeom>
        </p:spPr>
        <p:txBody>
          <a:bodyPr wrap="square">
            <a:spAutoFit/>
          </a:bodyPr>
          <a:lstStyle/>
          <a:p>
            <a:r>
              <a:rPr lang="it-IT" sz="4000" b="1" dirty="0">
                <a:solidFill>
                  <a:prstClr val="black"/>
                </a:solidFill>
                <a:effectLst>
                  <a:outerShdw blurRad="38100" dist="38100" dir="2700000" algn="tl">
                    <a:srgbClr val="000000">
                      <a:alpha val="43137"/>
                    </a:srgbClr>
                  </a:outerShdw>
                </a:effectLst>
                <a:latin typeface="Calibri"/>
                <a:cs typeface="Times New Roman" pitchFamily="18" charset="0"/>
              </a:rPr>
              <a:t>Ma noi ti invochiamo</a:t>
            </a:r>
            <a:r>
              <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rPr>
              <a:t>, vieni</a:t>
            </a:r>
            <a:endParaRPr lang="it-IT" sz="4000" b="1" dirty="0">
              <a:solidFill>
                <a:prstClr val="black"/>
              </a:solidFill>
              <a:effectLst>
                <a:outerShdw blurRad="38100" dist="38100" dir="2700000" algn="tl">
                  <a:srgbClr val="000000">
                    <a:alpha val="43137"/>
                  </a:srgbClr>
                </a:outerShdw>
              </a:effectLst>
              <a:latin typeface="Calibri"/>
              <a:cs typeface="Arial" pitchFamily="34" charset="0"/>
            </a:endParaRPr>
          </a:p>
        </p:txBody>
      </p:sp>
      <p:sp>
        <p:nvSpPr>
          <p:cNvPr id="3" name="CasellaDiTesto 2"/>
          <p:cNvSpPr txBox="1"/>
          <p:nvPr/>
        </p:nvSpPr>
        <p:spPr>
          <a:xfrm>
            <a:off x="395536" y="4437112"/>
            <a:ext cx="2952328" cy="2308324"/>
          </a:xfrm>
          <a:prstGeom prst="rect">
            <a:avLst/>
          </a:prstGeom>
          <a:noFill/>
        </p:spPr>
        <p:txBody>
          <a:bodyPr wrap="square" rtlCol="0">
            <a:spAutoFit/>
          </a:bodyPr>
          <a:lstStyle/>
          <a:p>
            <a:r>
              <a:rPr lang="it-IT" sz="4000" b="1" dirty="0">
                <a:solidFill>
                  <a:prstClr val="black"/>
                </a:solidFill>
                <a:effectLst>
                  <a:outerShdw blurRad="38100" dist="38100" dir="2700000" algn="tl">
                    <a:srgbClr val="000000">
                      <a:alpha val="43137"/>
                    </a:srgbClr>
                  </a:outerShdw>
                </a:effectLst>
                <a:latin typeface="Calibri"/>
                <a:cs typeface="Times New Roman" pitchFamily="18" charset="0"/>
              </a:rPr>
              <a:t>Ma noi ti </a:t>
            </a:r>
          </a:p>
          <a:p>
            <a:r>
              <a:rPr lang="it-IT" sz="4000" b="1" dirty="0">
                <a:solidFill>
                  <a:prstClr val="black"/>
                </a:solidFill>
                <a:effectLst>
                  <a:outerShdw blurRad="38100" dist="38100" dir="2700000" algn="tl">
                    <a:srgbClr val="000000">
                      <a:alpha val="43137"/>
                    </a:srgbClr>
                  </a:outerShdw>
                </a:effectLst>
                <a:latin typeface="Calibri"/>
                <a:cs typeface="Times New Roman" pitchFamily="18" charset="0"/>
              </a:rPr>
              <a:t>vogliamo </a:t>
            </a:r>
          </a:p>
          <a:p>
            <a:r>
              <a:rPr lang="it-IT" sz="4000" b="1" dirty="0">
                <a:solidFill>
                  <a:prstClr val="black"/>
                </a:solidFill>
                <a:effectLst>
                  <a:outerShdw blurRad="38100" dist="38100" dir="2700000" algn="tl">
                    <a:srgbClr val="000000">
                      <a:alpha val="43137"/>
                    </a:srgbClr>
                  </a:outerShdw>
                </a:effectLst>
                <a:latin typeface="Calibri"/>
                <a:cs typeface="Times New Roman" pitchFamily="18" charset="0"/>
              </a:rPr>
              <a:t>accanto</a:t>
            </a:r>
            <a:endParaRPr lang="it-IT" sz="4000" b="1" dirty="0">
              <a:solidFill>
                <a:prstClr val="black"/>
              </a:solidFill>
              <a:effectLst>
                <a:outerShdw blurRad="38100" dist="38100" dir="2700000" algn="tl">
                  <a:srgbClr val="000000">
                    <a:alpha val="43137"/>
                  </a:srgbClr>
                </a:outerShdw>
              </a:effectLst>
              <a:latin typeface="Calibri"/>
              <a:cs typeface="Arial" pitchFamily="34" charset="0"/>
            </a:endParaRPr>
          </a:p>
          <a:p>
            <a:pPr eaLnBrk="1" hangingPunct="1"/>
            <a:endParaRPr lang="it-IT" dirty="0">
              <a:solidFill>
                <a:prstClr val="black"/>
              </a:solidFill>
              <a:cs typeface="Arial" charset="0"/>
            </a:endParaRPr>
          </a:p>
        </p:txBody>
      </p:sp>
    </p:spTree>
    <p:extLst>
      <p:ext uri="{BB962C8B-B14F-4D97-AF65-F5344CB8AC3E}">
        <p14:creationId xmlns:p14="http://schemas.microsoft.com/office/powerpoint/2010/main" xmlns="" val="237323269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randombar(horizontal)">
                                      <p:cBhvr>
                                        <p:cTn id="7"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2267744" y="5516563"/>
            <a:ext cx="5945981"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it-IT" sz="4000" b="1" dirty="0">
                <a:solidFill>
                  <a:prstClr val="white"/>
                </a:solidFill>
                <a:latin typeface="Trebuchet MS" pitchFamily="34" charset="0"/>
              </a:rPr>
              <a:t>La nostra casa è tua</a:t>
            </a:r>
          </a:p>
          <a:p>
            <a:pPr algn="r" eaLnBrk="1" hangingPunct="1"/>
            <a:r>
              <a:rPr lang="it-IT" sz="4000" b="1" dirty="0">
                <a:solidFill>
                  <a:prstClr val="white"/>
                </a:solidFill>
                <a:latin typeface="Trebuchet MS" pitchFamily="34" charset="0"/>
              </a:rPr>
              <a:t>T’accoglieremo noi</a:t>
            </a:r>
          </a:p>
        </p:txBody>
      </p:sp>
    </p:spTree>
    <p:extLst>
      <p:ext uri="{BB962C8B-B14F-4D97-AF65-F5344CB8AC3E}">
        <p14:creationId xmlns:p14="http://schemas.microsoft.com/office/powerpoint/2010/main" xmlns="" val="2459356073"/>
      </p:ext>
    </p:extLst>
  </p:cSld>
  <p:clrMapOvr>
    <a:masterClrMapping/>
  </p:clrMapOvr>
  <p:transition advTm="1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ttangolo 1"/>
          <p:cNvSpPr>
            <a:spLocks noChangeArrowheads="1"/>
          </p:cNvSpPr>
          <p:nvPr/>
        </p:nvSpPr>
        <p:spPr bwMode="auto">
          <a:xfrm>
            <a:off x="285750" y="0"/>
            <a:ext cx="8858250" cy="6247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it-IT" sz="4000" b="1" dirty="0">
                <a:solidFill>
                  <a:srgbClr val="000000"/>
                </a:solidFill>
                <a:latin typeface="Eras Bold ITC" pitchFamily="34" charset="0"/>
                <a:cs typeface="Arial" charset="0"/>
              </a:rPr>
              <a:t>Confesso a Dio Onnipotente </a:t>
            </a:r>
          </a:p>
          <a:p>
            <a:r>
              <a:rPr lang="it-IT" sz="4000" b="1" dirty="0">
                <a:solidFill>
                  <a:srgbClr val="000000"/>
                </a:solidFill>
                <a:latin typeface="Eras Bold ITC" pitchFamily="34" charset="0"/>
                <a:cs typeface="Arial" charset="0"/>
              </a:rPr>
              <a:t>e a voi fratelli </a:t>
            </a:r>
            <a:r>
              <a:rPr lang="it-IT" sz="4000" b="1" dirty="0" smtClean="0">
                <a:solidFill>
                  <a:srgbClr val="000000"/>
                </a:solidFill>
                <a:latin typeface="Eras Bold ITC" pitchFamily="34" charset="0"/>
                <a:cs typeface="Arial" charset="0"/>
              </a:rPr>
              <a:t>e sorelle che </a:t>
            </a:r>
            <a:r>
              <a:rPr lang="it-IT" sz="4000" b="1" dirty="0">
                <a:solidFill>
                  <a:srgbClr val="000000"/>
                </a:solidFill>
                <a:latin typeface="Eras Bold ITC" pitchFamily="34" charset="0"/>
                <a:cs typeface="Arial" charset="0"/>
              </a:rPr>
              <a:t>ho molto peccato in pensieri, </a:t>
            </a:r>
          </a:p>
          <a:p>
            <a:r>
              <a:rPr lang="it-IT" sz="4000" b="1" dirty="0">
                <a:solidFill>
                  <a:srgbClr val="000000"/>
                </a:solidFill>
                <a:latin typeface="Eras Bold ITC" pitchFamily="34" charset="0"/>
                <a:cs typeface="Arial" charset="0"/>
              </a:rPr>
              <a:t>parole, opere e omissioni. </a:t>
            </a:r>
          </a:p>
          <a:p>
            <a:r>
              <a:rPr lang="it-IT" sz="4000" b="1" dirty="0">
                <a:solidFill>
                  <a:srgbClr val="000000"/>
                </a:solidFill>
                <a:latin typeface="Eras Bold ITC" pitchFamily="34" charset="0"/>
                <a:cs typeface="Arial" charset="0"/>
              </a:rPr>
              <a:t>Per mia colpa, mia colpa, </a:t>
            </a:r>
          </a:p>
          <a:p>
            <a:r>
              <a:rPr lang="it-IT" sz="4000" b="1" dirty="0">
                <a:solidFill>
                  <a:srgbClr val="000000"/>
                </a:solidFill>
                <a:latin typeface="Eras Bold ITC" pitchFamily="34" charset="0"/>
                <a:cs typeface="Arial" charset="0"/>
              </a:rPr>
              <a:t>mia grandissima colpa, </a:t>
            </a:r>
          </a:p>
          <a:p>
            <a:r>
              <a:rPr lang="it-IT" sz="4000" b="1" dirty="0">
                <a:solidFill>
                  <a:srgbClr val="000000"/>
                </a:solidFill>
                <a:latin typeface="Eras Bold ITC" pitchFamily="34" charset="0"/>
                <a:cs typeface="Arial" charset="0"/>
              </a:rPr>
              <a:t>e supplico la Beata sempre Vergine Maria, gli angeli, i Santi </a:t>
            </a:r>
          </a:p>
          <a:p>
            <a:r>
              <a:rPr lang="it-IT" sz="4000" b="1" dirty="0">
                <a:solidFill>
                  <a:srgbClr val="000000"/>
                </a:solidFill>
                <a:latin typeface="Eras Bold ITC" pitchFamily="34" charset="0"/>
                <a:cs typeface="Arial" charset="0"/>
              </a:rPr>
              <a:t>e voi fratelli </a:t>
            </a:r>
            <a:r>
              <a:rPr lang="it-IT" sz="4000" b="1" dirty="0" smtClean="0">
                <a:solidFill>
                  <a:srgbClr val="000000"/>
                </a:solidFill>
                <a:latin typeface="Eras Bold ITC" pitchFamily="34" charset="0"/>
                <a:cs typeface="Arial" charset="0"/>
              </a:rPr>
              <a:t>e sorelle di </a:t>
            </a:r>
            <a:r>
              <a:rPr lang="it-IT" sz="4000" b="1" dirty="0">
                <a:solidFill>
                  <a:srgbClr val="000000"/>
                </a:solidFill>
                <a:latin typeface="Eras Bold ITC" pitchFamily="34" charset="0"/>
                <a:cs typeface="Arial" charset="0"/>
              </a:rPr>
              <a:t>pregare per me </a:t>
            </a:r>
            <a:r>
              <a:rPr lang="it-IT" sz="4000" b="1" dirty="0" smtClean="0">
                <a:solidFill>
                  <a:srgbClr val="000000"/>
                </a:solidFill>
                <a:latin typeface="Eras Bold ITC" pitchFamily="34" charset="0"/>
                <a:cs typeface="Arial" charset="0"/>
              </a:rPr>
              <a:t>il </a:t>
            </a:r>
            <a:r>
              <a:rPr lang="it-IT" sz="4000" b="1" dirty="0">
                <a:solidFill>
                  <a:srgbClr val="000000"/>
                </a:solidFill>
                <a:latin typeface="Eras Bold ITC" pitchFamily="34" charset="0"/>
                <a:cs typeface="Arial" charset="0"/>
              </a:rPr>
              <a:t>Signore Dio nostro.</a:t>
            </a:r>
            <a:r>
              <a:rPr lang="it-IT" sz="4000" dirty="0">
                <a:solidFill>
                  <a:srgbClr val="000000"/>
                </a:solidFill>
                <a:latin typeface="Eras Bold ITC" pitchFamily="34" charset="0"/>
                <a:cs typeface="Arial" charset="0"/>
              </a:rPr>
              <a:t> </a:t>
            </a: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27384"/>
            <a:ext cx="9137704" cy="1323439"/>
          </a:xfrm>
          <a:prstGeom prst="rect">
            <a:avLst/>
          </a:prstGeom>
        </p:spPr>
        <p:txBody>
          <a:bodyPr wrap="square">
            <a:spAutoFit/>
          </a:bodyPr>
          <a:lstStyle/>
          <a:p>
            <a:pPr algn="ctr"/>
            <a:r>
              <a:rPr lang="it-IT" sz="4000" dirty="0">
                <a:solidFill>
                  <a:prstClr val="black"/>
                </a:solidFill>
                <a:latin typeface="Calibri"/>
                <a:cs typeface="Times New Roman" pitchFamily="18" charset="0"/>
              </a:rPr>
              <a:t>E tu che ritorni, tu che rinasci</a:t>
            </a:r>
            <a:endParaRPr lang="it-IT" sz="4000" dirty="0">
              <a:solidFill>
                <a:prstClr val="black"/>
              </a:solidFill>
              <a:latin typeface="Calibri"/>
              <a:cs typeface="Arial" pitchFamily="34" charset="0"/>
            </a:endParaRPr>
          </a:p>
          <a:p>
            <a:pPr algn="ctr"/>
            <a:r>
              <a:rPr lang="it-IT" sz="4000" dirty="0">
                <a:solidFill>
                  <a:prstClr val="black"/>
                </a:solidFill>
                <a:latin typeface="Calibri"/>
                <a:cs typeface="Times New Roman" pitchFamily="18" charset="0"/>
              </a:rPr>
              <a:t>Dove c’è amore e </a:t>
            </a:r>
            <a:r>
              <a:rPr lang="it-IT" sz="4000" dirty="0" smtClean="0">
                <a:solidFill>
                  <a:prstClr val="black"/>
                </a:solidFill>
                <a:latin typeface="Calibri"/>
                <a:cs typeface="Times New Roman" pitchFamily="18" charset="0"/>
              </a:rPr>
              <a:t>carità, qui </a:t>
            </a:r>
            <a:r>
              <a:rPr lang="it-IT" sz="4000" dirty="0">
                <a:solidFill>
                  <a:prstClr val="black"/>
                </a:solidFill>
                <a:latin typeface="Calibri"/>
                <a:cs typeface="Times New Roman" pitchFamily="18" charset="0"/>
              </a:rPr>
              <a:t>sei </a:t>
            </a:r>
            <a:r>
              <a:rPr lang="it-IT" sz="4000" dirty="0" smtClean="0">
                <a:solidFill>
                  <a:prstClr val="black"/>
                </a:solidFill>
                <a:latin typeface="Calibri"/>
                <a:cs typeface="Times New Roman" pitchFamily="18" charset="0"/>
              </a:rPr>
              <a:t>presente</a:t>
            </a:r>
            <a:endParaRPr lang="it-IT" sz="4000" dirty="0">
              <a:solidFill>
                <a:prstClr val="black"/>
              </a:solidFill>
              <a:latin typeface="Calibri"/>
              <a:cs typeface="Arial" pitchFamily="34" charset="0"/>
            </a:endParaRPr>
          </a:p>
        </p:txBody>
      </p:sp>
      <p:pic>
        <p:nvPicPr>
          <p:cNvPr id="7170" name="Picture 2" descr="C:\Users\Fede\Desktop\abbraccio.jpg"/>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6296" y="1597069"/>
            <a:ext cx="9144000" cy="526093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3425905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Fede\Desktop\0710201117.03.56_clip_image004.jpg"/>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2326326" y="2131109"/>
            <a:ext cx="4909970" cy="3170099"/>
          </a:xfrm>
          <a:prstGeom prst="rect">
            <a:avLst/>
          </a:prstGeom>
        </p:spPr>
        <p:txBody>
          <a:bodyPr wrap="square">
            <a:spAutoFit/>
          </a:bodyPr>
          <a:lstStyle/>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Tu per davvero vieni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Tu per davvero nasci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Noi siamo uniti nel tuo nome e tu sei qui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 </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p:txBody>
      </p:sp>
    </p:spTree>
    <p:extLst>
      <p:ext uri="{BB962C8B-B14F-4D97-AF65-F5344CB8AC3E}">
        <p14:creationId xmlns:p14="http://schemas.microsoft.com/office/powerpoint/2010/main" xmlns="" val="8079929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Risultati immagini per o signore non son degno"/>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91132"/>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1"/>
          <p:cNvSpPr>
            <a:spLocks noChangeArrowheads="1"/>
          </p:cNvSpPr>
          <p:nvPr/>
        </p:nvSpPr>
        <p:spPr bwMode="auto">
          <a:xfrm>
            <a:off x="428625" y="620981"/>
            <a:ext cx="8215313" cy="3785652"/>
          </a:xfrm>
          <a:prstGeom prst="rect">
            <a:avLst/>
          </a:prstGeom>
          <a:noFill/>
          <a:ln w="9525">
            <a:noFill/>
            <a:miter lim="800000"/>
            <a:headEnd/>
            <a:tailEnd/>
          </a:ln>
        </p:spPr>
        <p:txBody>
          <a:bodyPr anchor="ctr">
            <a:spAutoFit/>
          </a:bodyPr>
          <a:lstStyle/>
          <a:p>
            <a:r>
              <a:rPr lang="it-IT" sz="4000" dirty="0" smtClean="0">
                <a:latin typeface="+mn-lt"/>
              </a:rPr>
              <a:t>Imploriamo, o Signore, la tua misericordia: la forza divina di questo sacramento ci purifichi dal peccato e ci prepari alle feste ormai vicine. Per Cristo nostro Signore.	 </a:t>
            </a:r>
            <a:r>
              <a:rPr lang="it-IT" sz="4000" dirty="0">
                <a:latin typeface="+mn-lt"/>
              </a:rPr>
              <a:t>										</a:t>
            </a:r>
            <a:r>
              <a:rPr lang="it-IT" sz="4000" b="1" dirty="0">
                <a:latin typeface="+mn-lt"/>
              </a:rPr>
              <a:t>Amen. </a:t>
            </a:r>
            <a:endParaRPr lang="it-IT" sz="4000" dirty="0">
              <a:latin typeface="+mn-lt"/>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descr="natale12"/>
          <p:cNvPicPr>
            <a:picLocks noChangeAspect="1" noChangeArrowheads="1" noCrop="1"/>
          </p:cNvPicPr>
          <p:nvPr/>
        </p:nvPicPr>
        <p:blipFill>
          <a:blip r:embed="rId3" cstate="print"/>
          <a:srcRect/>
          <a:stretch>
            <a:fillRect/>
          </a:stretch>
        </p:blipFill>
        <p:spPr bwMode="auto">
          <a:xfrm>
            <a:off x="971550" y="2852738"/>
            <a:ext cx="6985000" cy="3146425"/>
          </a:xfrm>
          <a:prstGeom prst="rect">
            <a:avLst/>
          </a:prstGeom>
          <a:noFill/>
          <a:ln w="9525">
            <a:noFill/>
            <a:miter lim="800000"/>
            <a:headEnd/>
            <a:tailEnd/>
          </a:ln>
        </p:spPr>
      </p:pic>
      <p:sp>
        <p:nvSpPr>
          <p:cNvPr id="9220" name="WordArt 4"/>
          <p:cNvSpPr>
            <a:spLocks noChangeArrowheads="1" noChangeShapeType="1" noTextEdit="1"/>
          </p:cNvSpPr>
          <p:nvPr/>
        </p:nvSpPr>
        <p:spPr bwMode="auto">
          <a:xfrm>
            <a:off x="285750" y="285750"/>
            <a:ext cx="8572500" cy="2638425"/>
          </a:xfrm>
          <a:prstGeom prst="rect">
            <a:avLst/>
          </a:prstGeom>
        </p:spPr>
        <p:txBody>
          <a:bodyPr wrap="none" fromWordArt="1">
            <a:prstTxWarp prst="textCanUp">
              <a:avLst>
                <a:gd name="adj" fmla="val 85713"/>
              </a:avLst>
            </a:prstTxWarp>
          </a:bodyPr>
          <a:lstStyle/>
          <a:p>
            <a:pPr algn="ctr"/>
            <a:r>
              <a:rPr lang="it-IT"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0007" dist="310007" dir="7680000" sy="30000" kx="1300200" algn="ctr" rotWithShape="0">
                    <a:prstClr val="black">
                      <a:alpha val="32000"/>
                    </a:prstClr>
                  </a:outerShdw>
                </a:effectLst>
                <a:latin typeface="Palatino Linotype"/>
              </a:rPr>
              <a:t>Benedizione </a:t>
            </a:r>
          </a:p>
          <a:p>
            <a:pPr algn="ctr"/>
            <a:r>
              <a:rPr lang="it-IT"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0007" dist="310007" dir="7680000" sy="30000" kx="1300200" algn="ctr" rotWithShape="0">
                    <a:prstClr val="black">
                      <a:alpha val="32000"/>
                    </a:prstClr>
                  </a:outerShdw>
                </a:effectLst>
                <a:latin typeface="Palatino Linotype"/>
              </a:rPr>
              <a:t>delle statue di</a:t>
            </a:r>
          </a:p>
          <a:p>
            <a:pPr algn="ctr"/>
            <a:r>
              <a:rPr lang="it-IT"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0007" dist="310007" dir="7680000" sy="30000" kx="1300200" algn="ctr" rotWithShape="0">
                    <a:prstClr val="black">
                      <a:alpha val="32000"/>
                    </a:prstClr>
                  </a:outerShdw>
                </a:effectLst>
                <a:latin typeface="Palatino Linotype"/>
              </a:rPr>
              <a:t>Gesù Bambino</a:t>
            </a:r>
          </a:p>
        </p:txBody>
      </p:sp>
    </p:spTree>
    <p:extLst>
      <p:ext uri="{BB962C8B-B14F-4D97-AF65-F5344CB8AC3E}">
        <p14:creationId xmlns:p14="http://schemas.microsoft.com/office/powerpoint/2010/main" xmlns="" val="1830949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fade">
                                      <p:cBhvr>
                                        <p:cTn id="7" dur="20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e\AppData\Local\Microsoft\Windows\Temporary Internet Files\Content.Outlook\TQQH2ITZ\01manifest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65758" y="0"/>
            <a:ext cx="4812483"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CasellaDiTesto 1"/>
          <p:cNvSpPr txBox="1"/>
          <p:nvPr/>
        </p:nvSpPr>
        <p:spPr>
          <a:xfrm>
            <a:off x="2555776" y="5877272"/>
            <a:ext cx="4176464" cy="584775"/>
          </a:xfrm>
          <a:prstGeom prst="rect">
            <a:avLst/>
          </a:prstGeom>
          <a:solidFill>
            <a:srgbClr val="92D050"/>
          </a:solidFill>
        </p:spPr>
        <p:txBody>
          <a:bodyPr wrap="square" rtlCol="0">
            <a:spAutoFit/>
          </a:bodyPr>
          <a:lstStyle/>
          <a:p>
            <a:pPr algn="ctr"/>
            <a:r>
              <a:rPr lang="it-IT" sz="3200" dirty="0" smtClean="0">
                <a:latin typeface="Swiss921 BT" panose="020B0806030502050204" pitchFamily="34" charset="0"/>
              </a:rPr>
              <a:t>Domenica 18 dicembre</a:t>
            </a:r>
            <a:r>
              <a:rPr lang="it-IT" sz="3200" dirty="0" smtClean="0"/>
              <a:t> </a:t>
            </a:r>
            <a:endParaRPr lang="it-IT" sz="3200" dirty="0"/>
          </a:p>
        </p:txBody>
      </p:sp>
    </p:spTree>
    <p:extLst>
      <p:ext uri="{BB962C8B-B14F-4D97-AF65-F5344CB8AC3E}">
        <p14:creationId xmlns:p14="http://schemas.microsoft.com/office/powerpoint/2010/main" xmlns="" val="91285635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CasellaDiTesto 1"/>
          <p:cNvSpPr txBox="1">
            <a:spLocks noChangeArrowheads="1"/>
          </p:cNvSpPr>
          <p:nvPr/>
        </p:nvSpPr>
        <p:spPr bwMode="auto">
          <a:xfrm>
            <a:off x="214313" y="142875"/>
            <a:ext cx="8929687" cy="5632450"/>
          </a:xfrm>
          <a:prstGeom prst="rect">
            <a:avLst/>
          </a:prstGeom>
          <a:noFill/>
          <a:ln w="9525">
            <a:noFill/>
            <a:miter lim="800000"/>
            <a:headEnd/>
            <a:tailEnd/>
          </a:ln>
        </p:spPr>
        <p:txBody>
          <a:bodyPr>
            <a:spAutoFit/>
          </a:bodyPr>
          <a:lstStyle/>
          <a:p>
            <a:r>
              <a:rPr lang="it-IT" sz="4000" dirty="0">
                <a:latin typeface="+mn-lt"/>
              </a:rPr>
              <a:t>Il Signore sia con voi.</a:t>
            </a:r>
          </a:p>
          <a:p>
            <a:r>
              <a:rPr lang="it-IT" sz="4000" b="1" dirty="0">
                <a:latin typeface="+mn-lt"/>
              </a:rPr>
              <a:t>E con il tuo spirito. </a:t>
            </a:r>
            <a:endParaRPr lang="it-IT" sz="4000" dirty="0">
              <a:latin typeface="+mn-lt"/>
            </a:endParaRPr>
          </a:p>
          <a:p>
            <a:endParaRPr lang="it-IT" sz="4000" dirty="0">
              <a:latin typeface="+mn-lt"/>
            </a:endParaRPr>
          </a:p>
          <a:p>
            <a:r>
              <a:rPr lang="it-IT" sz="4000" dirty="0">
                <a:latin typeface="+mn-lt"/>
              </a:rPr>
              <a:t>Vi benedica Dio onnipotente </a:t>
            </a:r>
          </a:p>
          <a:p>
            <a:r>
              <a:rPr lang="it-IT" sz="4000" dirty="0">
                <a:latin typeface="+mn-lt"/>
              </a:rPr>
              <a:t>Padre e Figlio e Spirito Santo.		</a:t>
            </a:r>
          </a:p>
          <a:p>
            <a:r>
              <a:rPr lang="it-IT" sz="4000" b="1" dirty="0">
                <a:latin typeface="+mn-lt"/>
              </a:rPr>
              <a:t>Amen. </a:t>
            </a:r>
            <a:endParaRPr lang="it-IT" sz="4000" dirty="0">
              <a:latin typeface="+mn-lt"/>
            </a:endParaRPr>
          </a:p>
          <a:p>
            <a:endParaRPr lang="it-IT" sz="4000" dirty="0">
              <a:latin typeface="+mn-lt"/>
            </a:endParaRPr>
          </a:p>
          <a:p>
            <a:r>
              <a:rPr lang="it-IT" sz="4000" dirty="0">
                <a:latin typeface="+mn-lt"/>
              </a:rPr>
              <a:t>Nel nome del Signore: andate in pace.</a:t>
            </a:r>
          </a:p>
          <a:p>
            <a:r>
              <a:rPr lang="it-IT" sz="4000" b="1" dirty="0">
                <a:latin typeface="+mn-lt"/>
              </a:rPr>
              <a:t>Rendiamo grazie a Dio. </a:t>
            </a:r>
            <a:endParaRPr lang="it-IT" sz="4000" dirty="0">
              <a:latin typeface="+mn-lt"/>
            </a:endParaRP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Risultati immagini per avvento"/>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40" y="0"/>
            <a:ext cx="9117812"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1000100" y="285728"/>
            <a:ext cx="7297190" cy="6001643"/>
          </a:xfrm>
          <a:prstGeom prst="rect">
            <a:avLst/>
          </a:prstGeom>
          <a:solidFill>
            <a:srgbClr val="FFFFFF">
              <a:alpha val="50196"/>
            </a:srgbClr>
          </a:solidFill>
          <a:effectLst>
            <a:softEdge rad="317500"/>
          </a:effectLst>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0" hangingPunct="0">
              <a:defRPr/>
            </a:pPr>
            <a:r>
              <a:rPr lang="it-IT" sz="9600" b="1" dirty="0">
                <a:ln w="11430"/>
                <a:solidFill>
                  <a:srgbClr val="FF0000"/>
                </a:solidFill>
                <a:effectLst>
                  <a:outerShdw blurRad="80000" dist="40000" dir="5040000" algn="tl">
                    <a:srgbClr val="000000">
                      <a:alpha val="30000"/>
                    </a:srgbClr>
                  </a:outerShdw>
                </a:effectLst>
                <a:latin typeface="Kristen ITC" pitchFamily="66" charset="0"/>
                <a:cs typeface="+mn-cs"/>
              </a:rPr>
              <a:t>Ciao a tutti</a:t>
            </a:r>
          </a:p>
          <a:p>
            <a:pPr algn="ctr" eaLnBrk="0" hangingPunct="0">
              <a:defRPr/>
            </a:pPr>
            <a:r>
              <a:rPr lang="it-IT" sz="9600" b="1" dirty="0">
                <a:ln w="11430"/>
                <a:solidFill>
                  <a:srgbClr val="FF0000"/>
                </a:solidFill>
                <a:effectLst>
                  <a:outerShdw blurRad="80000" dist="40000" dir="5040000" algn="tl">
                    <a:srgbClr val="000000">
                      <a:alpha val="30000"/>
                    </a:srgbClr>
                  </a:outerShdw>
                </a:effectLst>
                <a:latin typeface="Kristen ITC" pitchFamily="66" charset="0"/>
                <a:cs typeface="+mn-cs"/>
              </a:rPr>
              <a:t>e</a:t>
            </a:r>
          </a:p>
          <a:p>
            <a:pPr algn="ctr" eaLnBrk="0" hangingPunct="0">
              <a:defRPr/>
            </a:pPr>
            <a:r>
              <a:rPr lang="it-IT" sz="9600" b="1" dirty="0">
                <a:ln w="11430"/>
                <a:solidFill>
                  <a:srgbClr val="FF0000"/>
                </a:solidFill>
                <a:effectLst>
                  <a:outerShdw blurRad="80000" dist="40000" dir="5040000" algn="tl">
                    <a:srgbClr val="000000">
                      <a:alpha val="30000"/>
                    </a:srgbClr>
                  </a:outerShdw>
                </a:effectLst>
                <a:latin typeface="Kristen ITC" pitchFamily="66" charset="0"/>
                <a:cs typeface="+mn-cs"/>
              </a:rPr>
              <a:t>buona</a:t>
            </a:r>
          </a:p>
          <a:p>
            <a:pPr algn="ctr" eaLnBrk="0" hangingPunct="0">
              <a:defRPr/>
            </a:pPr>
            <a:r>
              <a:rPr lang="it-IT" sz="9600" b="1" dirty="0">
                <a:ln w="11430"/>
                <a:solidFill>
                  <a:srgbClr val="FF0000"/>
                </a:solidFill>
                <a:effectLst>
                  <a:outerShdw blurRad="80000" dist="40000" dir="5040000" algn="tl">
                    <a:srgbClr val="000000">
                      <a:alpha val="30000"/>
                    </a:srgbClr>
                  </a:outerShdw>
                </a:effectLst>
                <a:latin typeface="Kristen ITC" pitchFamily="66" charset="0"/>
                <a:cs typeface="+mn-cs"/>
              </a:rPr>
              <a:t>domenica</a:t>
            </a:r>
          </a:p>
        </p:txBody>
      </p:sp>
    </p:spTree>
  </p:cSld>
  <p:clrMapOvr>
    <a:masterClrMapping/>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C:\Documents and Settings\Fede\Desktop\PDVD_000.BMP"/>
          <p:cNvPicPr>
            <a:picLocks noChangeAspect="1" noChangeArrowheads="1"/>
          </p:cNvPicPr>
          <p:nvPr/>
        </p:nvPicPr>
        <p:blipFill>
          <a:blip r:embed="rId2" cstate="print"/>
          <a:srcRect b="6250"/>
          <a:stretch>
            <a:fillRect/>
          </a:stretch>
        </p:blipFill>
        <p:spPr bwMode="auto">
          <a:xfrm>
            <a:off x="0" y="0"/>
            <a:ext cx="9144000" cy="6858000"/>
          </a:xfrm>
          <a:prstGeom prst="rect">
            <a:avLst/>
          </a:prstGeom>
          <a:noFill/>
          <a:ln w="9525">
            <a:noFill/>
            <a:miter lim="800000"/>
            <a:headEnd/>
            <a:tailEnd/>
          </a:ln>
        </p:spPr>
      </p:pic>
      <p:sp>
        <p:nvSpPr>
          <p:cNvPr id="306179" name="Rectangle 3"/>
          <p:cNvSpPr>
            <a:spLocks noChangeArrowheads="1"/>
          </p:cNvSpPr>
          <p:nvPr/>
        </p:nvSpPr>
        <p:spPr bwMode="auto">
          <a:xfrm>
            <a:off x="0" y="0"/>
            <a:ext cx="9144000" cy="2554545"/>
          </a:xfrm>
          <a:prstGeom prst="rect">
            <a:avLst/>
          </a:prstGeom>
          <a:solidFill>
            <a:srgbClr val="FFFFFF">
              <a:alpha val="69804"/>
            </a:srgbClr>
          </a:solidFill>
          <a:ln w="9525">
            <a:noFill/>
            <a:miter lim="800000"/>
            <a:headEnd/>
            <a:tailEnd/>
          </a:ln>
          <a:effectLst>
            <a:softEdge rad="127000"/>
          </a:effectLst>
        </p:spPr>
        <p:txBody>
          <a:bodyPr anchor="ctr">
            <a:spAutoFit/>
          </a:bodyPr>
          <a:lstStyle/>
          <a:p>
            <a:pPr algn="ctr" eaLnBrk="1" fontAlgn="auto" hangingPunct="1">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In un mondo di maschere,</a:t>
            </a:r>
            <a:endParaRPr lang="it-IT" sz="4000" b="1" dirty="0">
              <a:solidFill>
                <a:prstClr val="black"/>
              </a:solidFill>
              <a:effectLst>
                <a:outerShdw blurRad="38100" dist="38100" dir="2700000" algn="tl">
                  <a:srgbClr val="000000">
                    <a:alpha val="43137"/>
                  </a:srgbClr>
                </a:outerShdw>
              </a:effectLst>
              <a:latin typeface="Comic Sans MS" pitchFamily="66" charset="0"/>
            </a:endParaRPr>
          </a:p>
          <a:p>
            <a:pPr algn="ct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dove sembra impossibile</a:t>
            </a:r>
            <a:endParaRPr lang="it-IT" sz="4000" b="1" dirty="0">
              <a:solidFill>
                <a:prstClr val="black"/>
              </a:solidFill>
              <a:effectLst>
                <a:outerShdw blurRad="38100" dist="38100" dir="2700000" algn="tl">
                  <a:srgbClr val="000000">
                    <a:alpha val="43137"/>
                  </a:srgbClr>
                </a:outerShdw>
              </a:effectLst>
              <a:latin typeface="Comic Sans MS" pitchFamily="66" charset="0"/>
            </a:endParaRPr>
          </a:p>
          <a:p>
            <a:pPr algn="ct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riuscire a sconfiggere</a:t>
            </a:r>
            <a:endParaRPr lang="it-IT" sz="4000" b="1" dirty="0">
              <a:solidFill>
                <a:prstClr val="black"/>
              </a:solidFill>
              <a:effectLst>
                <a:outerShdw blurRad="38100" dist="38100" dir="2700000" algn="tl">
                  <a:srgbClr val="000000">
                    <a:alpha val="43137"/>
                  </a:srgbClr>
                </a:outerShdw>
              </a:effectLst>
              <a:latin typeface="Comic Sans MS" pitchFamily="66" charset="0"/>
            </a:endParaRPr>
          </a:p>
          <a:p>
            <a:pPr algn="ct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tutto ciò che annienta l’uomo;</a:t>
            </a:r>
            <a:endParaRPr lang="it-IT" sz="4000" b="1" dirty="0">
              <a:solidFill>
                <a:prstClr val="black"/>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xmlns="" val="183723530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F:\DCIM\100OLYMP\P101020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0" y="4303455"/>
            <a:ext cx="9144000" cy="2554545"/>
          </a:xfrm>
          <a:prstGeom prst="rect">
            <a:avLst/>
          </a:prstGeom>
          <a:solidFill>
            <a:srgbClr val="FFFFFF">
              <a:alpha val="69804"/>
            </a:srgbClr>
          </a:solidFill>
          <a:ln w="9525">
            <a:noFill/>
            <a:miter lim="800000"/>
            <a:headEnd/>
            <a:tailEnd/>
          </a:ln>
          <a:effectLst>
            <a:softEdge rad="127000"/>
          </a:effectLst>
        </p:spPr>
        <p:txBody>
          <a:bodyPr anchor="ctr">
            <a:spAutoFit/>
          </a:bodyPr>
          <a:lstStyle/>
          <a:p>
            <a:pPr algn="ct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il potere, la falsità,</a:t>
            </a:r>
          </a:p>
          <a:p>
            <a:pPr algn="ct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la violenza e l’avidità,</a:t>
            </a:r>
          </a:p>
          <a:p>
            <a:pPr algn="ct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sono cose </a:t>
            </a:r>
            <a:r>
              <a:rPr lang="it-IT" sz="4000" b="1">
                <a:solidFill>
                  <a:prstClr val="black"/>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da abbattere;</a:t>
            </a:r>
            <a:endParaRPr lang="it-IT" sz="4000" b="1"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endParaRPr>
          </a:p>
          <a:p>
            <a:pPr algn="ct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noi, però, non siamo soli.</a:t>
            </a:r>
          </a:p>
        </p:txBody>
      </p:sp>
    </p:spTree>
    <p:extLst>
      <p:ext uri="{BB962C8B-B14F-4D97-AF65-F5344CB8AC3E}">
        <p14:creationId xmlns:p14="http://schemas.microsoft.com/office/powerpoint/2010/main" xmlns="" val="4001065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asellaDiTesto 1"/>
          <p:cNvSpPr txBox="1">
            <a:spLocks noChangeArrowheads="1"/>
          </p:cNvSpPr>
          <p:nvPr/>
        </p:nvSpPr>
        <p:spPr bwMode="auto">
          <a:xfrm>
            <a:off x="500063" y="571500"/>
            <a:ext cx="7929562" cy="4400550"/>
          </a:xfrm>
          <a:prstGeom prst="rect">
            <a:avLst/>
          </a:prstGeom>
          <a:noFill/>
          <a:ln w="9525">
            <a:noFill/>
            <a:miter lim="800000"/>
            <a:headEnd/>
            <a:tailEnd/>
          </a:ln>
        </p:spPr>
        <p:txBody>
          <a:bodyPr>
            <a:spAutoFit/>
          </a:bodyPr>
          <a:lstStyle/>
          <a:p>
            <a:r>
              <a:rPr lang="it-IT" sz="4000">
                <a:solidFill>
                  <a:srgbClr val="000000"/>
                </a:solidFill>
                <a:latin typeface="Calibri" pitchFamily="34" charset="0"/>
              </a:rPr>
              <a:t>Dio, Padre buono, </a:t>
            </a:r>
          </a:p>
          <a:p>
            <a:r>
              <a:rPr lang="it-IT" sz="4000">
                <a:solidFill>
                  <a:srgbClr val="000000"/>
                </a:solidFill>
                <a:latin typeface="Calibri" pitchFamily="34" charset="0"/>
              </a:rPr>
              <a:t>che ci perdona sempre </a:t>
            </a:r>
          </a:p>
          <a:p>
            <a:r>
              <a:rPr lang="it-IT" sz="4000">
                <a:solidFill>
                  <a:srgbClr val="000000"/>
                </a:solidFill>
                <a:latin typeface="Calibri" pitchFamily="34" charset="0"/>
              </a:rPr>
              <a:t>quando siamo pentiti di vero cuore, </a:t>
            </a:r>
          </a:p>
          <a:p>
            <a:r>
              <a:rPr lang="it-IT" sz="4000">
                <a:solidFill>
                  <a:srgbClr val="000000"/>
                </a:solidFill>
                <a:latin typeface="Calibri" pitchFamily="34" charset="0"/>
              </a:rPr>
              <a:t>abbia misericordia di noi, </a:t>
            </a:r>
          </a:p>
          <a:p>
            <a:r>
              <a:rPr lang="it-IT" sz="4000">
                <a:solidFill>
                  <a:srgbClr val="000000"/>
                </a:solidFill>
                <a:latin typeface="Calibri" pitchFamily="34" charset="0"/>
              </a:rPr>
              <a:t>perdoni i nostri peccati </a:t>
            </a:r>
          </a:p>
          <a:p>
            <a:r>
              <a:rPr lang="it-IT" sz="4000">
                <a:solidFill>
                  <a:srgbClr val="000000"/>
                </a:solidFill>
                <a:latin typeface="Calibri" pitchFamily="34" charset="0"/>
              </a:rPr>
              <a:t>e ci conduca alla vita eterna.</a:t>
            </a:r>
          </a:p>
          <a:p>
            <a:r>
              <a:rPr lang="it-IT" sz="4000" b="1">
                <a:solidFill>
                  <a:srgbClr val="000000"/>
                </a:solidFill>
                <a:latin typeface="Calibri" pitchFamily="34" charset="0"/>
              </a:rPr>
              <a:t>Amen.</a:t>
            </a:r>
          </a:p>
        </p:txBody>
      </p:sp>
    </p:spTree>
    <p:extLst>
      <p:ext uri="{BB962C8B-B14F-4D97-AF65-F5344CB8AC3E}">
        <p14:creationId xmlns:p14="http://schemas.microsoft.com/office/powerpoint/2010/main" xmlns="" val="271079913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C:\Documents and Settings\Fede\Desktop\PDVD_001.BMP"/>
          <p:cNvPicPr>
            <a:picLocks noChangeAspect="1" noChangeArrowheads="1"/>
          </p:cNvPicPr>
          <p:nvPr/>
        </p:nvPicPr>
        <p:blipFill>
          <a:blip r:embed="rId2" cstate="print"/>
          <a:srcRect/>
          <a:stretch>
            <a:fillRect/>
          </a:stretch>
        </p:blipFill>
        <p:spPr bwMode="auto">
          <a:xfrm>
            <a:off x="0" y="0"/>
            <a:ext cx="9144000" cy="3429000"/>
          </a:xfrm>
          <a:prstGeom prst="rect">
            <a:avLst/>
          </a:prstGeom>
          <a:noFill/>
          <a:ln w="9525">
            <a:noFill/>
            <a:miter lim="800000"/>
            <a:headEnd/>
            <a:tailEnd/>
          </a:ln>
        </p:spPr>
      </p:pic>
      <p:sp>
        <p:nvSpPr>
          <p:cNvPr id="118787" name="Rettangolo 1"/>
          <p:cNvSpPr>
            <a:spLocks noChangeArrowheads="1"/>
          </p:cNvSpPr>
          <p:nvPr/>
        </p:nvSpPr>
        <p:spPr bwMode="auto">
          <a:xfrm>
            <a:off x="571500" y="2286000"/>
            <a:ext cx="4143375" cy="1016000"/>
          </a:xfrm>
          <a:prstGeom prst="rect">
            <a:avLst/>
          </a:prstGeom>
          <a:solidFill>
            <a:srgbClr val="FFFFFF">
              <a:alpha val="79999"/>
            </a:srgbClr>
          </a:solidFill>
          <a:ln w="9525">
            <a:noFill/>
            <a:miter lim="800000"/>
            <a:headEnd/>
            <a:tailEnd/>
          </a:ln>
        </p:spPr>
        <p:txBody>
          <a:bodyPr>
            <a:spAutoFit/>
          </a:bodyPr>
          <a:lstStyle/>
          <a:p>
            <a:pPr fontAlgn="auto">
              <a:spcBef>
                <a:spcPts val="0"/>
              </a:spcBef>
              <a:spcAft>
                <a:spcPts val="0"/>
              </a:spcAft>
            </a:pPr>
            <a:r>
              <a:rPr lang="it-IT" sz="6000">
                <a:solidFill>
                  <a:prstClr val="black"/>
                </a:solidFill>
                <a:latin typeface="Comic Sans MS" pitchFamily="66" charset="0"/>
              </a:rPr>
              <a:t>Canta…</a:t>
            </a:r>
          </a:p>
        </p:txBody>
      </p:sp>
      <p:pic>
        <p:nvPicPr>
          <p:cNvPr id="118788" name="Picture 3" descr="C:\Documents and Settings\Fede\Desktop\PDVD_002.BMP"/>
          <p:cNvPicPr>
            <a:picLocks noChangeAspect="1" noChangeArrowheads="1"/>
          </p:cNvPicPr>
          <p:nvPr/>
        </p:nvPicPr>
        <p:blipFill>
          <a:blip r:embed="rId3" cstate="print"/>
          <a:srcRect/>
          <a:stretch>
            <a:fillRect/>
          </a:stretch>
        </p:blipFill>
        <p:spPr bwMode="auto">
          <a:xfrm>
            <a:off x="0" y="3429000"/>
            <a:ext cx="9144000" cy="3429000"/>
          </a:xfrm>
          <a:prstGeom prst="rect">
            <a:avLst/>
          </a:prstGeom>
          <a:noFill/>
          <a:ln w="9525">
            <a:noFill/>
            <a:miter lim="800000"/>
            <a:headEnd/>
            <a:tailEnd/>
          </a:ln>
        </p:spPr>
      </p:pic>
      <p:sp>
        <p:nvSpPr>
          <p:cNvPr id="118789" name="Rettangolo 4"/>
          <p:cNvSpPr>
            <a:spLocks noChangeArrowheads="1"/>
          </p:cNvSpPr>
          <p:nvPr/>
        </p:nvSpPr>
        <p:spPr bwMode="auto">
          <a:xfrm>
            <a:off x="3929063" y="5500688"/>
            <a:ext cx="4572000" cy="1016000"/>
          </a:xfrm>
          <a:prstGeom prst="rect">
            <a:avLst/>
          </a:prstGeom>
          <a:solidFill>
            <a:srgbClr val="FFFFFF">
              <a:alpha val="79999"/>
            </a:srgbClr>
          </a:solidFill>
          <a:ln w="9525">
            <a:noFill/>
            <a:miter lim="800000"/>
            <a:headEnd/>
            <a:tailEnd/>
          </a:ln>
        </p:spPr>
        <p:txBody>
          <a:bodyPr>
            <a:spAutoFit/>
          </a:bodyPr>
          <a:lstStyle/>
          <a:p>
            <a:pPr fontAlgn="auto">
              <a:spcBef>
                <a:spcPts val="0"/>
              </a:spcBef>
              <a:spcAft>
                <a:spcPts val="0"/>
              </a:spcAft>
            </a:pPr>
            <a:r>
              <a:rPr lang="it-IT" sz="6000">
                <a:solidFill>
                  <a:prstClr val="black"/>
                </a:solidFill>
                <a:latin typeface="Comic Sans MS" pitchFamily="66" charset="0"/>
              </a:rPr>
              <a:t>…con noi,</a:t>
            </a:r>
          </a:p>
        </p:txBody>
      </p:sp>
    </p:spTree>
    <p:extLst>
      <p:ext uri="{BB962C8B-B14F-4D97-AF65-F5344CB8AC3E}">
        <p14:creationId xmlns:p14="http://schemas.microsoft.com/office/powerpoint/2010/main" xmlns="" val="415575870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8" name="Picture 2" descr="C:\Documents and Settings\Fede\Desktop\PDVD_003.BMP"/>
          <p:cNvPicPr>
            <a:picLocks noChangeAspect="1" noChangeArrowheads="1"/>
          </p:cNvPicPr>
          <p:nvPr/>
        </p:nvPicPr>
        <p:blipFill>
          <a:blip r:embed="rId2" cstate="print">
            <a:duotone>
              <a:schemeClr val="accent1">
                <a:shade val="45000"/>
                <a:satMod val="135000"/>
              </a:schemeClr>
              <a:prstClr val="white"/>
            </a:duotone>
          </a:blip>
          <a:srcRect b="6250"/>
          <a:stretch>
            <a:fillRect/>
          </a:stretch>
        </p:blipFill>
        <p:spPr bwMode="auto">
          <a:xfrm>
            <a:off x="0" y="-1"/>
            <a:ext cx="9144000" cy="6858001"/>
          </a:xfrm>
          <a:prstGeom prst="rect">
            <a:avLst/>
          </a:prstGeom>
          <a:noFill/>
        </p:spPr>
      </p:pic>
      <p:sp>
        <p:nvSpPr>
          <p:cNvPr id="3" name="Rettangolo 2"/>
          <p:cNvSpPr/>
          <p:nvPr/>
        </p:nvSpPr>
        <p:spPr>
          <a:xfrm>
            <a:off x="2500313" y="357188"/>
            <a:ext cx="5322887" cy="1016000"/>
          </a:xfrm>
          <a:prstGeom prst="rect">
            <a:avLst/>
          </a:prstGeom>
        </p:spPr>
        <p:txBody>
          <a:bodyPr>
            <a:spAutoFit/>
          </a:bodyPr>
          <a:lstStyle/>
          <a:p>
            <a:pPr fontAlgn="auto">
              <a:spcBef>
                <a:spcPts val="0"/>
              </a:spcBef>
              <a:spcAft>
                <a:spcPts val="0"/>
              </a:spcAft>
              <a:defRPr/>
            </a:pPr>
            <a:r>
              <a:rPr lang="it-IT" sz="6000" b="1" dirty="0">
                <a:solidFill>
                  <a:prstClr val="white"/>
                </a:solidFill>
                <a:effectLst>
                  <a:outerShdw blurRad="38100" dist="38100" dir="2700000" algn="tl">
                    <a:srgbClr val="000000">
                      <a:alpha val="43137"/>
                    </a:srgbClr>
                  </a:outerShdw>
                </a:effectLst>
                <a:latin typeface="Comic Sans MS" pitchFamily="66" charset="0"/>
                <a:ea typeface="Calibri"/>
                <a:cs typeface="Times New Roman"/>
              </a:rPr>
              <a:t>batti le mani,</a:t>
            </a:r>
            <a:endParaRPr lang="it-IT" sz="6000" b="1" dirty="0">
              <a:solidFill>
                <a:prstClr val="white"/>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xmlns="" val="226850156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2" name="Picture 2" descr="C:\Documents and Settings\Fede\Desktop\PDVD_004.BMP"/>
          <p:cNvPicPr>
            <a:picLocks noChangeAspect="1" noChangeArrowheads="1"/>
          </p:cNvPicPr>
          <p:nvPr/>
        </p:nvPicPr>
        <p:blipFill>
          <a:blip r:embed="rId2" cstate="print">
            <a:duotone>
              <a:schemeClr val="accent6">
                <a:shade val="45000"/>
                <a:satMod val="135000"/>
              </a:schemeClr>
              <a:prstClr val="white"/>
            </a:duotone>
          </a:blip>
          <a:srcRect t="6250"/>
          <a:stretch>
            <a:fillRect/>
          </a:stretch>
        </p:blipFill>
        <p:spPr bwMode="auto">
          <a:xfrm>
            <a:off x="0" y="0"/>
            <a:ext cx="9144000" cy="6858000"/>
          </a:xfrm>
          <a:prstGeom prst="rect">
            <a:avLst/>
          </a:prstGeom>
          <a:noFill/>
        </p:spPr>
      </p:pic>
      <p:sp>
        <p:nvSpPr>
          <p:cNvPr id="2" name="Rettangolo 1"/>
          <p:cNvSpPr/>
          <p:nvPr/>
        </p:nvSpPr>
        <p:spPr>
          <a:xfrm>
            <a:off x="1000125" y="285750"/>
            <a:ext cx="7143750" cy="1323975"/>
          </a:xfrm>
          <a:prstGeom prst="rect">
            <a:avLst/>
          </a:prstGeom>
          <a:noFill/>
        </p:spPr>
        <p:txBody>
          <a:bodyPr>
            <a:spAutoFit/>
          </a:bodyPr>
          <a:lstStyle/>
          <a:p>
            <a:pPr algn="ct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omic Sans MS" pitchFamily="66" charset="0"/>
                <a:ea typeface="Calibri"/>
                <a:cs typeface="Times New Roman"/>
              </a:rPr>
              <a:t>alzale in alto, muovile al ritmo del canto,</a:t>
            </a:r>
            <a:endParaRPr lang="it-IT" sz="4000" b="1" dirty="0">
              <a:solidFill>
                <a:prstClr val="black"/>
              </a:solidFill>
              <a:effectLst>
                <a:outerShdw blurRad="38100" dist="38100" dir="2700000" algn="tl">
                  <a:srgbClr val="000000">
                    <a:alpha val="43137"/>
                  </a:srgbClr>
                </a:outerShdw>
              </a:effectLst>
              <a:latin typeface="Times" charset="0"/>
            </a:endParaRPr>
          </a:p>
        </p:txBody>
      </p:sp>
    </p:spTree>
    <p:extLst>
      <p:ext uri="{BB962C8B-B14F-4D97-AF65-F5344CB8AC3E}">
        <p14:creationId xmlns:p14="http://schemas.microsoft.com/office/powerpoint/2010/main" xmlns="" val="150615452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C:\Documents and Settings\Fede\Desktop\PDVD_005.BMP"/>
          <p:cNvPicPr>
            <a:picLocks noChangeAspect="1" noChangeArrowheads="1"/>
          </p:cNvPicPr>
          <p:nvPr/>
        </p:nvPicPr>
        <p:blipFill>
          <a:blip r:embed="rId2" cstate="print"/>
          <a:srcRect b="6250"/>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500034" y="357166"/>
            <a:ext cx="8429652" cy="1938992"/>
          </a:xfrm>
          <a:prstGeom prst="rect">
            <a:avLst/>
          </a:prstGeom>
          <a:solidFill>
            <a:srgbClr val="FFFFFF">
              <a:alpha val="80000"/>
            </a:srgbClr>
          </a:solidFill>
          <a:ln w="9525">
            <a:noFill/>
            <a:miter lim="800000"/>
            <a:headEnd/>
            <a:tailEnd/>
          </a:ln>
          <a:effectLst>
            <a:softEdge rad="127000"/>
          </a:effectLst>
        </p:spPr>
        <p:txBody>
          <a:bodyPr anchor="ctr">
            <a:spAutoFit/>
          </a:bodyPr>
          <a:lstStyle/>
          <a:p>
            <a:pPr algn="ct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stringi la mano del tuo vicino</a:t>
            </a:r>
            <a:br>
              <a:rPr lang="it-IT" sz="4000" b="1"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br>
            <a:r>
              <a:rPr lang="it-IT" sz="4000" b="1"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e scoprirai che è meno</a:t>
            </a:r>
            <a:br>
              <a:rPr lang="it-IT" sz="4000" b="1"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br>
            <a:r>
              <a:rPr lang="it-IT" sz="4000" b="1"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duro il cammino così.</a:t>
            </a:r>
          </a:p>
        </p:txBody>
      </p:sp>
    </p:spTree>
    <p:extLst>
      <p:ext uri="{BB962C8B-B14F-4D97-AF65-F5344CB8AC3E}">
        <p14:creationId xmlns:p14="http://schemas.microsoft.com/office/powerpoint/2010/main" xmlns="" val="257602788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C:\Documents and Settings\Fede\Desktop\PDVD_001.BMP"/>
          <p:cNvPicPr>
            <a:picLocks noChangeAspect="1" noChangeArrowheads="1"/>
          </p:cNvPicPr>
          <p:nvPr/>
        </p:nvPicPr>
        <p:blipFill>
          <a:blip r:embed="rId2" cstate="print"/>
          <a:srcRect/>
          <a:stretch>
            <a:fillRect/>
          </a:stretch>
        </p:blipFill>
        <p:spPr bwMode="auto">
          <a:xfrm>
            <a:off x="0" y="0"/>
            <a:ext cx="9144000" cy="3429000"/>
          </a:xfrm>
          <a:prstGeom prst="rect">
            <a:avLst/>
          </a:prstGeom>
          <a:noFill/>
          <a:ln w="9525">
            <a:noFill/>
            <a:miter lim="800000"/>
            <a:headEnd/>
            <a:tailEnd/>
          </a:ln>
        </p:spPr>
      </p:pic>
      <p:sp>
        <p:nvSpPr>
          <p:cNvPr id="122883" name="Rettangolo 1"/>
          <p:cNvSpPr>
            <a:spLocks noChangeArrowheads="1"/>
          </p:cNvSpPr>
          <p:nvPr/>
        </p:nvSpPr>
        <p:spPr bwMode="auto">
          <a:xfrm>
            <a:off x="571500" y="2286000"/>
            <a:ext cx="4143375" cy="1016000"/>
          </a:xfrm>
          <a:prstGeom prst="rect">
            <a:avLst/>
          </a:prstGeom>
          <a:solidFill>
            <a:srgbClr val="FFFFFF">
              <a:alpha val="79999"/>
            </a:srgbClr>
          </a:solidFill>
          <a:ln w="9525">
            <a:noFill/>
            <a:miter lim="800000"/>
            <a:headEnd/>
            <a:tailEnd/>
          </a:ln>
        </p:spPr>
        <p:txBody>
          <a:bodyPr>
            <a:spAutoFit/>
          </a:bodyPr>
          <a:lstStyle/>
          <a:p>
            <a:pPr fontAlgn="auto">
              <a:spcBef>
                <a:spcPts val="0"/>
              </a:spcBef>
              <a:spcAft>
                <a:spcPts val="0"/>
              </a:spcAft>
            </a:pPr>
            <a:r>
              <a:rPr lang="it-IT" sz="6000">
                <a:solidFill>
                  <a:prstClr val="black"/>
                </a:solidFill>
                <a:latin typeface="Comic Sans MS" pitchFamily="66" charset="0"/>
              </a:rPr>
              <a:t>Canta…</a:t>
            </a:r>
          </a:p>
        </p:txBody>
      </p:sp>
      <p:pic>
        <p:nvPicPr>
          <p:cNvPr id="122884" name="Picture 3" descr="C:\Documents and Settings\Fede\Desktop\PDVD_002.BMP"/>
          <p:cNvPicPr>
            <a:picLocks noChangeAspect="1" noChangeArrowheads="1"/>
          </p:cNvPicPr>
          <p:nvPr/>
        </p:nvPicPr>
        <p:blipFill>
          <a:blip r:embed="rId3" cstate="print"/>
          <a:srcRect/>
          <a:stretch>
            <a:fillRect/>
          </a:stretch>
        </p:blipFill>
        <p:spPr bwMode="auto">
          <a:xfrm>
            <a:off x="0" y="3429000"/>
            <a:ext cx="9144000" cy="3429000"/>
          </a:xfrm>
          <a:prstGeom prst="rect">
            <a:avLst/>
          </a:prstGeom>
          <a:noFill/>
          <a:ln w="9525">
            <a:noFill/>
            <a:miter lim="800000"/>
            <a:headEnd/>
            <a:tailEnd/>
          </a:ln>
        </p:spPr>
      </p:pic>
      <p:sp>
        <p:nvSpPr>
          <p:cNvPr id="122885" name="Rettangolo 4"/>
          <p:cNvSpPr>
            <a:spLocks noChangeArrowheads="1"/>
          </p:cNvSpPr>
          <p:nvPr/>
        </p:nvSpPr>
        <p:spPr bwMode="auto">
          <a:xfrm>
            <a:off x="3929063" y="5500688"/>
            <a:ext cx="4572000" cy="1016000"/>
          </a:xfrm>
          <a:prstGeom prst="rect">
            <a:avLst/>
          </a:prstGeom>
          <a:solidFill>
            <a:srgbClr val="FFFFFF">
              <a:alpha val="79999"/>
            </a:srgbClr>
          </a:solidFill>
          <a:ln w="9525">
            <a:noFill/>
            <a:miter lim="800000"/>
            <a:headEnd/>
            <a:tailEnd/>
          </a:ln>
        </p:spPr>
        <p:txBody>
          <a:bodyPr>
            <a:spAutoFit/>
          </a:bodyPr>
          <a:lstStyle/>
          <a:p>
            <a:pPr fontAlgn="auto">
              <a:spcBef>
                <a:spcPts val="0"/>
              </a:spcBef>
              <a:spcAft>
                <a:spcPts val="0"/>
              </a:spcAft>
            </a:pPr>
            <a:r>
              <a:rPr lang="it-IT" sz="6000">
                <a:solidFill>
                  <a:prstClr val="black"/>
                </a:solidFill>
                <a:latin typeface="Comic Sans MS" pitchFamily="66" charset="0"/>
              </a:rPr>
              <a:t>…con noi,</a:t>
            </a:r>
          </a:p>
        </p:txBody>
      </p:sp>
    </p:spTree>
    <p:extLst>
      <p:ext uri="{BB962C8B-B14F-4D97-AF65-F5344CB8AC3E}">
        <p14:creationId xmlns:p14="http://schemas.microsoft.com/office/powerpoint/2010/main" xmlns="" val="203136714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8" name="Picture 2" descr="C:\Documents and Settings\Fede\Desktop\PDVD_003.BMP"/>
          <p:cNvPicPr>
            <a:picLocks noChangeAspect="1" noChangeArrowheads="1"/>
          </p:cNvPicPr>
          <p:nvPr/>
        </p:nvPicPr>
        <p:blipFill>
          <a:blip r:embed="rId2" cstate="print">
            <a:duotone>
              <a:schemeClr val="accent1">
                <a:shade val="45000"/>
                <a:satMod val="135000"/>
              </a:schemeClr>
              <a:prstClr val="white"/>
            </a:duotone>
          </a:blip>
          <a:srcRect b="6250"/>
          <a:stretch>
            <a:fillRect/>
          </a:stretch>
        </p:blipFill>
        <p:spPr bwMode="auto">
          <a:xfrm>
            <a:off x="0" y="-1"/>
            <a:ext cx="9144000" cy="6858001"/>
          </a:xfrm>
          <a:prstGeom prst="rect">
            <a:avLst/>
          </a:prstGeom>
          <a:noFill/>
        </p:spPr>
      </p:pic>
      <p:sp>
        <p:nvSpPr>
          <p:cNvPr id="3" name="Rettangolo 2"/>
          <p:cNvSpPr/>
          <p:nvPr/>
        </p:nvSpPr>
        <p:spPr>
          <a:xfrm>
            <a:off x="2500313" y="357188"/>
            <a:ext cx="5322887" cy="1016000"/>
          </a:xfrm>
          <a:prstGeom prst="rect">
            <a:avLst/>
          </a:prstGeom>
        </p:spPr>
        <p:txBody>
          <a:bodyPr>
            <a:spAutoFit/>
          </a:bodyPr>
          <a:lstStyle/>
          <a:p>
            <a:pPr fontAlgn="auto">
              <a:spcBef>
                <a:spcPts val="0"/>
              </a:spcBef>
              <a:spcAft>
                <a:spcPts val="0"/>
              </a:spcAft>
              <a:defRPr/>
            </a:pPr>
            <a:r>
              <a:rPr lang="it-IT" sz="6000" b="1" dirty="0">
                <a:solidFill>
                  <a:prstClr val="white"/>
                </a:solidFill>
                <a:effectLst>
                  <a:outerShdw blurRad="38100" dist="38100" dir="2700000" algn="tl">
                    <a:srgbClr val="000000">
                      <a:alpha val="43137"/>
                    </a:srgbClr>
                  </a:outerShdw>
                </a:effectLst>
                <a:latin typeface="Comic Sans MS" pitchFamily="66" charset="0"/>
                <a:ea typeface="Calibri"/>
                <a:cs typeface="Times New Roman"/>
              </a:rPr>
              <a:t>batti le mani,</a:t>
            </a:r>
            <a:endParaRPr lang="it-IT" sz="6000" b="1" dirty="0">
              <a:solidFill>
                <a:prstClr val="white"/>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xmlns="" val="332896909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2" name="Picture 2" descr="C:\Documents and Settings\Fede\Desktop\PDVD_004.BMP"/>
          <p:cNvPicPr>
            <a:picLocks noChangeAspect="1" noChangeArrowheads="1"/>
          </p:cNvPicPr>
          <p:nvPr/>
        </p:nvPicPr>
        <p:blipFill>
          <a:blip r:embed="rId2" cstate="print">
            <a:duotone>
              <a:schemeClr val="accent6">
                <a:shade val="45000"/>
                <a:satMod val="135000"/>
              </a:schemeClr>
              <a:prstClr val="white"/>
            </a:duotone>
          </a:blip>
          <a:srcRect t="6250"/>
          <a:stretch>
            <a:fillRect/>
          </a:stretch>
        </p:blipFill>
        <p:spPr bwMode="auto">
          <a:xfrm>
            <a:off x="0" y="0"/>
            <a:ext cx="9144000" cy="6858000"/>
          </a:xfrm>
          <a:prstGeom prst="rect">
            <a:avLst/>
          </a:prstGeom>
          <a:noFill/>
        </p:spPr>
      </p:pic>
      <p:sp>
        <p:nvSpPr>
          <p:cNvPr id="2" name="Rettangolo 1"/>
          <p:cNvSpPr/>
          <p:nvPr/>
        </p:nvSpPr>
        <p:spPr>
          <a:xfrm>
            <a:off x="1000125" y="285750"/>
            <a:ext cx="7143750" cy="1323975"/>
          </a:xfrm>
          <a:prstGeom prst="rect">
            <a:avLst/>
          </a:prstGeom>
          <a:noFill/>
        </p:spPr>
        <p:txBody>
          <a:bodyPr>
            <a:spAutoFit/>
          </a:bodyPr>
          <a:lstStyle/>
          <a:p>
            <a:pPr algn="ct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omic Sans MS" pitchFamily="66" charset="0"/>
                <a:ea typeface="Calibri"/>
                <a:cs typeface="Times New Roman"/>
              </a:rPr>
              <a:t>alzale in alto, muovile al ritmo del canto,</a:t>
            </a:r>
            <a:endParaRPr lang="it-IT" sz="4000" b="1" dirty="0">
              <a:solidFill>
                <a:prstClr val="black"/>
              </a:solidFill>
              <a:effectLst>
                <a:outerShdw blurRad="38100" dist="38100" dir="2700000" algn="tl">
                  <a:srgbClr val="000000">
                    <a:alpha val="43137"/>
                  </a:srgbClr>
                </a:outerShdw>
              </a:effectLst>
              <a:latin typeface="Times" charset="0"/>
            </a:endParaRPr>
          </a:p>
        </p:txBody>
      </p:sp>
    </p:spTree>
    <p:extLst>
      <p:ext uri="{BB962C8B-B14F-4D97-AF65-F5344CB8AC3E}">
        <p14:creationId xmlns:p14="http://schemas.microsoft.com/office/powerpoint/2010/main" xmlns="" val="196277316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C:\Documents and Settings\Fede\Desktop\PDVD_005.BMP"/>
          <p:cNvPicPr>
            <a:picLocks noChangeAspect="1" noChangeArrowheads="1"/>
          </p:cNvPicPr>
          <p:nvPr/>
        </p:nvPicPr>
        <p:blipFill>
          <a:blip r:embed="rId2" cstate="print"/>
          <a:srcRect b="6250"/>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500034" y="357166"/>
            <a:ext cx="8429652" cy="1938992"/>
          </a:xfrm>
          <a:prstGeom prst="rect">
            <a:avLst/>
          </a:prstGeom>
          <a:solidFill>
            <a:srgbClr val="FFFFFF">
              <a:alpha val="80000"/>
            </a:srgbClr>
          </a:solidFill>
          <a:ln w="9525">
            <a:noFill/>
            <a:miter lim="800000"/>
            <a:headEnd/>
            <a:tailEnd/>
          </a:ln>
          <a:effectLst>
            <a:softEdge rad="127000"/>
          </a:effectLst>
        </p:spPr>
        <p:txBody>
          <a:bodyPr anchor="ctr">
            <a:spAutoFit/>
          </a:bodyPr>
          <a:lstStyle/>
          <a:p>
            <a:pPr algn="ct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stringi la mano del tuo vicino</a:t>
            </a:r>
            <a:br>
              <a:rPr lang="it-IT" sz="4000" b="1"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br>
            <a:r>
              <a:rPr lang="it-IT" sz="4000" b="1"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e scoprirai che è meno</a:t>
            </a:r>
            <a:br>
              <a:rPr lang="it-IT" sz="4000" b="1"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br>
            <a:r>
              <a:rPr lang="it-IT" sz="4000" b="1"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duro il cammino così.</a:t>
            </a:r>
          </a:p>
        </p:txBody>
      </p:sp>
    </p:spTree>
    <p:extLst>
      <p:ext uri="{BB962C8B-B14F-4D97-AF65-F5344CB8AC3E}">
        <p14:creationId xmlns:p14="http://schemas.microsoft.com/office/powerpoint/2010/main" xmlns="" val="400860121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C:\Documents and Settings\Fede\Desktop\PDVD_001.BMP"/>
          <p:cNvPicPr>
            <a:picLocks noChangeAspect="1" noChangeArrowheads="1"/>
          </p:cNvPicPr>
          <p:nvPr/>
        </p:nvPicPr>
        <p:blipFill>
          <a:blip r:embed="rId2" cstate="print"/>
          <a:srcRect/>
          <a:stretch>
            <a:fillRect/>
          </a:stretch>
        </p:blipFill>
        <p:spPr bwMode="auto">
          <a:xfrm>
            <a:off x="0" y="0"/>
            <a:ext cx="9144000" cy="3429000"/>
          </a:xfrm>
          <a:prstGeom prst="rect">
            <a:avLst/>
          </a:prstGeom>
          <a:noFill/>
          <a:ln w="9525">
            <a:noFill/>
            <a:miter lim="800000"/>
            <a:headEnd/>
            <a:tailEnd/>
          </a:ln>
        </p:spPr>
      </p:pic>
      <p:sp>
        <p:nvSpPr>
          <p:cNvPr id="126979" name="Rettangolo 1"/>
          <p:cNvSpPr>
            <a:spLocks noChangeArrowheads="1"/>
          </p:cNvSpPr>
          <p:nvPr/>
        </p:nvSpPr>
        <p:spPr bwMode="auto">
          <a:xfrm>
            <a:off x="571500" y="2286000"/>
            <a:ext cx="4143375" cy="1016000"/>
          </a:xfrm>
          <a:prstGeom prst="rect">
            <a:avLst/>
          </a:prstGeom>
          <a:solidFill>
            <a:srgbClr val="FFFFFF">
              <a:alpha val="79999"/>
            </a:srgbClr>
          </a:solidFill>
          <a:ln w="9525">
            <a:noFill/>
            <a:miter lim="800000"/>
            <a:headEnd/>
            <a:tailEnd/>
          </a:ln>
        </p:spPr>
        <p:txBody>
          <a:bodyPr>
            <a:spAutoFit/>
          </a:bodyPr>
          <a:lstStyle/>
          <a:p>
            <a:pPr fontAlgn="auto">
              <a:spcBef>
                <a:spcPts val="0"/>
              </a:spcBef>
              <a:spcAft>
                <a:spcPts val="0"/>
              </a:spcAft>
            </a:pPr>
            <a:r>
              <a:rPr lang="it-IT" sz="6000">
                <a:solidFill>
                  <a:prstClr val="black"/>
                </a:solidFill>
                <a:latin typeface="Comic Sans MS" pitchFamily="66" charset="0"/>
              </a:rPr>
              <a:t>Canta…</a:t>
            </a:r>
          </a:p>
        </p:txBody>
      </p:sp>
      <p:pic>
        <p:nvPicPr>
          <p:cNvPr id="126980" name="Picture 3" descr="C:\Documents and Settings\Fede\Desktop\PDVD_002.BMP"/>
          <p:cNvPicPr>
            <a:picLocks noChangeAspect="1" noChangeArrowheads="1"/>
          </p:cNvPicPr>
          <p:nvPr/>
        </p:nvPicPr>
        <p:blipFill>
          <a:blip r:embed="rId3" cstate="print"/>
          <a:srcRect/>
          <a:stretch>
            <a:fillRect/>
          </a:stretch>
        </p:blipFill>
        <p:spPr bwMode="auto">
          <a:xfrm>
            <a:off x="0" y="3429000"/>
            <a:ext cx="9144000" cy="3429000"/>
          </a:xfrm>
          <a:prstGeom prst="rect">
            <a:avLst/>
          </a:prstGeom>
          <a:noFill/>
          <a:ln w="9525">
            <a:noFill/>
            <a:miter lim="800000"/>
            <a:headEnd/>
            <a:tailEnd/>
          </a:ln>
        </p:spPr>
      </p:pic>
      <p:sp>
        <p:nvSpPr>
          <p:cNvPr id="126981" name="Rettangolo 4"/>
          <p:cNvSpPr>
            <a:spLocks noChangeArrowheads="1"/>
          </p:cNvSpPr>
          <p:nvPr/>
        </p:nvSpPr>
        <p:spPr bwMode="auto">
          <a:xfrm>
            <a:off x="3929063" y="5500688"/>
            <a:ext cx="4572000" cy="1016000"/>
          </a:xfrm>
          <a:prstGeom prst="rect">
            <a:avLst/>
          </a:prstGeom>
          <a:solidFill>
            <a:srgbClr val="FFFFFF">
              <a:alpha val="79999"/>
            </a:srgbClr>
          </a:solidFill>
          <a:ln w="9525">
            <a:noFill/>
            <a:miter lim="800000"/>
            <a:headEnd/>
            <a:tailEnd/>
          </a:ln>
        </p:spPr>
        <p:txBody>
          <a:bodyPr>
            <a:spAutoFit/>
          </a:bodyPr>
          <a:lstStyle/>
          <a:p>
            <a:pPr fontAlgn="auto">
              <a:spcBef>
                <a:spcPts val="0"/>
              </a:spcBef>
              <a:spcAft>
                <a:spcPts val="0"/>
              </a:spcAft>
            </a:pPr>
            <a:r>
              <a:rPr lang="it-IT" sz="6000">
                <a:solidFill>
                  <a:prstClr val="black"/>
                </a:solidFill>
                <a:latin typeface="Comic Sans MS" pitchFamily="66" charset="0"/>
              </a:rPr>
              <a:t>…con noi,</a:t>
            </a:r>
          </a:p>
        </p:txBody>
      </p:sp>
    </p:spTree>
    <p:extLst>
      <p:ext uri="{BB962C8B-B14F-4D97-AF65-F5344CB8AC3E}">
        <p14:creationId xmlns:p14="http://schemas.microsoft.com/office/powerpoint/2010/main" xmlns="" val="338673908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8" name="Picture 2" descr="C:\Documents and Settings\Fede\Desktop\PDVD_003.BMP"/>
          <p:cNvPicPr>
            <a:picLocks noChangeAspect="1" noChangeArrowheads="1"/>
          </p:cNvPicPr>
          <p:nvPr/>
        </p:nvPicPr>
        <p:blipFill>
          <a:blip r:embed="rId2" cstate="print">
            <a:duotone>
              <a:schemeClr val="accent1">
                <a:shade val="45000"/>
                <a:satMod val="135000"/>
              </a:schemeClr>
              <a:prstClr val="white"/>
            </a:duotone>
          </a:blip>
          <a:srcRect b="6250"/>
          <a:stretch>
            <a:fillRect/>
          </a:stretch>
        </p:blipFill>
        <p:spPr bwMode="auto">
          <a:xfrm>
            <a:off x="0" y="-1"/>
            <a:ext cx="9144000" cy="6858001"/>
          </a:xfrm>
          <a:prstGeom prst="rect">
            <a:avLst/>
          </a:prstGeom>
          <a:noFill/>
        </p:spPr>
      </p:pic>
      <p:sp>
        <p:nvSpPr>
          <p:cNvPr id="3" name="Rettangolo 2"/>
          <p:cNvSpPr/>
          <p:nvPr/>
        </p:nvSpPr>
        <p:spPr>
          <a:xfrm>
            <a:off x="2500313" y="357188"/>
            <a:ext cx="5322887" cy="1016000"/>
          </a:xfrm>
          <a:prstGeom prst="rect">
            <a:avLst/>
          </a:prstGeom>
        </p:spPr>
        <p:txBody>
          <a:bodyPr>
            <a:spAutoFit/>
          </a:bodyPr>
          <a:lstStyle/>
          <a:p>
            <a:pPr fontAlgn="auto">
              <a:spcBef>
                <a:spcPts val="0"/>
              </a:spcBef>
              <a:spcAft>
                <a:spcPts val="0"/>
              </a:spcAft>
              <a:defRPr/>
            </a:pPr>
            <a:r>
              <a:rPr lang="it-IT" sz="6000" b="1" dirty="0">
                <a:solidFill>
                  <a:prstClr val="white"/>
                </a:solidFill>
                <a:effectLst>
                  <a:outerShdw blurRad="38100" dist="38100" dir="2700000" algn="tl">
                    <a:srgbClr val="000000">
                      <a:alpha val="43137"/>
                    </a:srgbClr>
                  </a:outerShdw>
                </a:effectLst>
                <a:latin typeface="Comic Sans MS" pitchFamily="66" charset="0"/>
                <a:ea typeface="Calibri"/>
                <a:cs typeface="Times New Roman"/>
              </a:rPr>
              <a:t>batti le mani,</a:t>
            </a:r>
            <a:endParaRPr lang="it-IT" sz="6000" b="1" dirty="0">
              <a:solidFill>
                <a:prstClr val="white"/>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xmlns="" val="1789101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
          <p:cNvSpPr>
            <a:spLocks noChangeArrowheads="1"/>
          </p:cNvSpPr>
          <p:nvPr/>
        </p:nvSpPr>
        <p:spPr bwMode="auto">
          <a:xfrm>
            <a:off x="214313" y="615553"/>
            <a:ext cx="8643937" cy="5632311"/>
          </a:xfrm>
          <a:prstGeom prst="rect">
            <a:avLst/>
          </a:prstGeom>
          <a:noFill/>
          <a:ln w="9525">
            <a:noFill/>
            <a:miter lim="800000"/>
            <a:headEnd/>
            <a:tailEnd/>
          </a:ln>
        </p:spPr>
        <p:txBody>
          <a:bodyPr anchor="ctr">
            <a:spAutoFit/>
          </a:bodyPr>
          <a:lstStyle/>
          <a:p>
            <a:r>
              <a:rPr lang="it-IT" sz="4000" dirty="0" smtClean="0">
                <a:latin typeface="Calibri" pitchFamily="34" charset="0"/>
              </a:rPr>
              <a:t>Dio della gioia, che fai fiorire il deserto, sostieni con la forza creatrice del tuo amore il nostro cammino sulla via santa preparata dai profeti, perché, maturando nella fede, testimoniamo con la vita la carità di Cristo. Egli è Dio, e vive e regna con te, nell’unità dello Spirito Santo, per tutti i secoli dei secoli.</a:t>
            </a:r>
            <a:r>
              <a:rPr lang="it-IT" sz="4000" dirty="0">
                <a:latin typeface="Calibri" pitchFamily="34" charset="0"/>
              </a:rPr>
              <a:t>		</a:t>
            </a:r>
            <a:endParaRPr lang="it-IT" sz="4000" dirty="0" smtClean="0">
              <a:latin typeface="Calibri" pitchFamily="34" charset="0"/>
            </a:endParaRPr>
          </a:p>
          <a:p>
            <a:r>
              <a:rPr lang="it-IT" sz="4000" dirty="0">
                <a:latin typeface="Calibri" pitchFamily="34" charset="0"/>
              </a:rPr>
              <a:t>	</a:t>
            </a:r>
            <a:r>
              <a:rPr lang="it-IT" sz="4000" dirty="0" smtClean="0">
                <a:latin typeface="Calibri" pitchFamily="34" charset="0"/>
              </a:rPr>
              <a:t>		</a:t>
            </a:r>
            <a:r>
              <a:rPr lang="it-IT" sz="4000" dirty="0">
                <a:latin typeface="Calibri" pitchFamily="34" charset="0"/>
              </a:rPr>
              <a:t>			</a:t>
            </a:r>
            <a:r>
              <a:rPr lang="it-IT" sz="4000" b="1" dirty="0">
                <a:latin typeface="Calibri" pitchFamily="34" charset="0"/>
              </a:rPr>
              <a:t>Amen. </a:t>
            </a:r>
            <a:endParaRPr lang="it-IT" sz="4000" dirty="0">
              <a:latin typeface="Calibri" pitchFamily="34"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2" name="Picture 2" descr="C:\Documents and Settings\Fede\Desktop\PDVD_004.BMP"/>
          <p:cNvPicPr>
            <a:picLocks noChangeAspect="1" noChangeArrowheads="1"/>
          </p:cNvPicPr>
          <p:nvPr/>
        </p:nvPicPr>
        <p:blipFill>
          <a:blip r:embed="rId2" cstate="print">
            <a:duotone>
              <a:schemeClr val="accent6">
                <a:shade val="45000"/>
                <a:satMod val="135000"/>
              </a:schemeClr>
              <a:prstClr val="white"/>
            </a:duotone>
          </a:blip>
          <a:srcRect t="6250"/>
          <a:stretch>
            <a:fillRect/>
          </a:stretch>
        </p:blipFill>
        <p:spPr bwMode="auto">
          <a:xfrm>
            <a:off x="0" y="0"/>
            <a:ext cx="9144000" cy="6858000"/>
          </a:xfrm>
          <a:prstGeom prst="rect">
            <a:avLst/>
          </a:prstGeom>
          <a:noFill/>
        </p:spPr>
      </p:pic>
      <p:sp>
        <p:nvSpPr>
          <p:cNvPr id="2" name="Rettangolo 1"/>
          <p:cNvSpPr/>
          <p:nvPr/>
        </p:nvSpPr>
        <p:spPr>
          <a:xfrm>
            <a:off x="1000125" y="285750"/>
            <a:ext cx="7143750" cy="1323975"/>
          </a:xfrm>
          <a:prstGeom prst="rect">
            <a:avLst/>
          </a:prstGeom>
          <a:noFill/>
        </p:spPr>
        <p:txBody>
          <a:bodyPr>
            <a:spAutoFit/>
          </a:bodyPr>
          <a:lstStyle/>
          <a:p>
            <a:pPr algn="ct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omic Sans MS" pitchFamily="66" charset="0"/>
                <a:ea typeface="Calibri"/>
                <a:cs typeface="Times New Roman"/>
              </a:rPr>
              <a:t>alzale in alto, muovile al ritmo del canto,</a:t>
            </a:r>
            <a:endParaRPr lang="it-IT" sz="4000" b="1" dirty="0">
              <a:solidFill>
                <a:prstClr val="black"/>
              </a:solidFill>
              <a:effectLst>
                <a:outerShdw blurRad="38100" dist="38100" dir="2700000" algn="tl">
                  <a:srgbClr val="000000">
                    <a:alpha val="43137"/>
                  </a:srgbClr>
                </a:outerShdw>
              </a:effectLst>
              <a:latin typeface="Times" charset="0"/>
            </a:endParaRPr>
          </a:p>
        </p:txBody>
      </p:sp>
    </p:spTree>
    <p:extLst>
      <p:ext uri="{BB962C8B-B14F-4D97-AF65-F5344CB8AC3E}">
        <p14:creationId xmlns:p14="http://schemas.microsoft.com/office/powerpoint/2010/main" xmlns="" val="415107043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C:\Documents and Settings\Fede\Desktop\PDVD_005.BMP"/>
          <p:cNvPicPr>
            <a:picLocks noChangeAspect="1" noChangeArrowheads="1"/>
          </p:cNvPicPr>
          <p:nvPr/>
        </p:nvPicPr>
        <p:blipFill>
          <a:blip r:embed="rId2" cstate="print"/>
          <a:srcRect b="6250"/>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500034" y="357166"/>
            <a:ext cx="8429652" cy="1938992"/>
          </a:xfrm>
          <a:prstGeom prst="rect">
            <a:avLst/>
          </a:prstGeom>
          <a:solidFill>
            <a:srgbClr val="FFFFFF">
              <a:alpha val="80000"/>
            </a:srgbClr>
          </a:solidFill>
          <a:ln w="9525">
            <a:noFill/>
            <a:miter lim="800000"/>
            <a:headEnd/>
            <a:tailEnd/>
          </a:ln>
          <a:effectLst>
            <a:softEdge rad="127000"/>
          </a:effectLst>
        </p:spPr>
        <p:txBody>
          <a:bodyPr anchor="ctr">
            <a:spAutoFit/>
          </a:bodyPr>
          <a:lstStyle/>
          <a:p>
            <a:pPr algn="ct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stringi la mano del tuo vicino</a:t>
            </a:r>
            <a:br>
              <a:rPr lang="it-IT" sz="4000" b="1"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br>
            <a:r>
              <a:rPr lang="it-IT" sz="4000" b="1"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e scoprirai che è meno</a:t>
            </a:r>
            <a:br>
              <a:rPr lang="it-IT" sz="4000" b="1"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br>
            <a:r>
              <a:rPr lang="it-IT" sz="4000" b="1"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duro il cammino così.</a:t>
            </a:r>
          </a:p>
        </p:txBody>
      </p:sp>
    </p:spTree>
    <p:extLst>
      <p:ext uri="{BB962C8B-B14F-4D97-AF65-F5344CB8AC3E}">
        <p14:creationId xmlns:p14="http://schemas.microsoft.com/office/powerpoint/2010/main" xmlns="" val="3856183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F (95)"/>
          <p:cNvPicPr>
            <a:picLocks noChangeAspect="1" noChangeArrowheads="1" noCrop="1"/>
          </p:cNvPicPr>
          <p:nvPr/>
        </p:nvPicPr>
        <p:blipFill>
          <a:blip r:embed="rId2" cstate="print"/>
          <a:srcRect/>
          <a:stretch>
            <a:fillRect/>
          </a:stretch>
        </p:blipFill>
        <p:spPr bwMode="auto">
          <a:xfrm>
            <a:off x="785786" y="1857364"/>
            <a:ext cx="2857520" cy="3884441"/>
          </a:xfrm>
          <a:prstGeom prst="rect">
            <a:avLst/>
          </a:prstGeom>
          <a:noFill/>
          <a:ln w="9525">
            <a:noFill/>
            <a:miter lim="800000"/>
            <a:headEnd/>
            <a:tailEnd/>
          </a:ln>
        </p:spPr>
      </p:pic>
      <p:sp>
        <p:nvSpPr>
          <p:cNvPr id="3" name="WordArt 5"/>
          <p:cNvSpPr>
            <a:spLocks noChangeArrowheads="1" noChangeShapeType="1" noTextEdit="1"/>
          </p:cNvSpPr>
          <p:nvPr/>
        </p:nvSpPr>
        <p:spPr bwMode="auto">
          <a:xfrm>
            <a:off x="4357686" y="1357298"/>
            <a:ext cx="4392613" cy="45370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it-IT" sz="3600" kern="10" dirty="0">
                <a:ln w="9525">
                  <a:round/>
                  <a:headEnd/>
                  <a:tailEnd/>
                </a:ln>
                <a:gradFill rotWithShape="1">
                  <a:gsLst>
                    <a:gs pos="0">
                      <a:srgbClr val="0066CC"/>
                    </a:gs>
                    <a:gs pos="100000">
                      <a:srgbClr val="0AFF22"/>
                    </a:gs>
                  </a:gsLst>
                  <a:lin ang="5400000" scaled="1"/>
                </a:gradFill>
                <a:latin typeface="Cooper Black"/>
              </a:rPr>
              <a:t>Liturgia</a:t>
            </a:r>
          </a:p>
          <a:p>
            <a:pPr algn="ctr"/>
            <a:r>
              <a:rPr lang="it-IT" sz="3600" kern="10" dirty="0">
                <a:ln w="9525">
                  <a:round/>
                  <a:headEnd/>
                  <a:tailEnd/>
                </a:ln>
                <a:gradFill rotWithShape="1">
                  <a:gsLst>
                    <a:gs pos="0">
                      <a:srgbClr val="0066CC"/>
                    </a:gs>
                    <a:gs pos="100000">
                      <a:srgbClr val="0AFF22"/>
                    </a:gs>
                  </a:gsLst>
                  <a:lin ang="5400000" scaled="1"/>
                </a:gradFill>
                <a:latin typeface="Cooper Black"/>
              </a:rPr>
              <a:t>della</a:t>
            </a:r>
          </a:p>
          <a:p>
            <a:pPr algn="ctr"/>
            <a:r>
              <a:rPr lang="it-IT" sz="3600" kern="10" dirty="0">
                <a:ln w="9525">
                  <a:round/>
                  <a:headEnd/>
                  <a:tailEnd/>
                </a:ln>
                <a:gradFill rotWithShape="1">
                  <a:gsLst>
                    <a:gs pos="0">
                      <a:srgbClr val="0066CC"/>
                    </a:gs>
                    <a:gs pos="100000">
                      <a:srgbClr val="0AFF22"/>
                    </a:gs>
                  </a:gsLst>
                  <a:lin ang="5400000" scaled="1"/>
                </a:gradFill>
                <a:latin typeface="Cooper Black"/>
              </a:rPr>
              <a:t>PAROLA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436"/>
                                        </p:tgtEl>
                                        <p:attrNameLst>
                                          <p:attrName>style.visibility</p:attrName>
                                        </p:attrNameLst>
                                      </p:cBhvr>
                                      <p:to>
                                        <p:strVal val="visible"/>
                                      </p:to>
                                    </p:set>
                                    <p:animEffect transition="in" filter="dissolve">
                                      <p:cBhvr>
                                        <p:cTn id="7" dur="5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
          <p:cNvSpPr>
            <a:spLocks noChangeArrowheads="1"/>
          </p:cNvSpPr>
          <p:nvPr/>
        </p:nvSpPr>
        <p:spPr bwMode="auto">
          <a:xfrm>
            <a:off x="266965" y="7475"/>
            <a:ext cx="8501062" cy="6863417"/>
          </a:xfrm>
          <a:prstGeom prst="rect">
            <a:avLst/>
          </a:prstGeom>
          <a:noFill/>
          <a:ln w="9525">
            <a:noFill/>
            <a:miter lim="800000"/>
            <a:headEnd/>
            <a:tailEnd/>
          </a:ln>
        </p:spPr>
        <p:txBody>
          <a:bodyPr anchor="ctr">
            <a:spAutoFit/>
          </a:bodyPr>
          <a:lstStyle/>
          <a:p>
            <a:r>
              <a:rPr lang="it-IT" sz="4000" b="1" i="1" dirty="0">
                <a:effectLst>
                  <a:outerShdw blurRad="38100" dist="38100" dir="2700000" algn="tl">
                    <a:srgbClr val="000000">
                      <a:alpha val="43137"/>
                    </a:srgbClr>
                  </a:outerShdw>
                </a:effectLst>
                <a:latin typeface="Arial" pitchFamily="34" charset="0"/>
                <a:cs typeface="Arial" pitchFamily="34" charset="0"/>
              </a:rPr>
              <a:t>Dal libro del profeta </a:t>
            </a:r>
            <a:r>
              <a:rPr lang="it-IT" sz="4000" b="1" i="1" dirty="0" smtClean="0">
                <a:effectLst>
                  <a:outerShdw blurRad="38100" dist="38100" dir="2700000" algn="tl">
                    <a:srgbClr val="000000">
                      <a:alpha val="43137"/>
                    </a:srgbClr>
                  </a:outerShdw>
                </a:effectLst>
                <a:latin typeface="Arial" pitchFamily="34" charset="0"/>
                <a:cs typeface="Arial" pitchFamily="34" charset="0"/>
              </a:rPr>
              <a:t>Isaia</a:t>
            </a:r>
            <a:endParaRPr lang="it-IT" sz="4000" b="1" i="1" dirty="0">
              <a:effectLst>
                <a:outerShdw blurRad="38100" dist="38100" dir="2700000" algn="tl">
                  <a:srgbClr val="000000">
                    <a:alpha val="43137"/>
                  </a:srgbClr>
                </a:outerShdw>
              </a:effectLst>
              <a:latin typeface="Arial" pitchFamily="34" charset="0"/>
              <a:cs typeface="Arial" pitchFamily="34" charset="0"/>
            </a:endParaRPr>
          </a:p>
          <a:p>
            <a:endParaRPr lang="it-IT" sz="4000" dirty="0" smtClean="0">
              <a:latin typeface="Calibri" pitchFamily="34" charset="0"/>
            </a:endParaRPr>
          </a:p>
          <a:p>
            <a:r>
              <a:rPr lang="x-none" sz="4000">
                <a:latin typeface="Calibri" pitchFamily="34" charset="0"/>
              </a:rPr>
              <a:t>Si rallegrino il deserto e la terra arida, esulti e fiorisca la steppa. Come fiore di narciso fiorisca; sì, canti con gioia e con giubilo. Le è data la gloria del Libano, lo splendore del Carmelo e di Saron. Essi vedranno la gloria del Signore, la magnificenza del nostro Dio. Irrobustite le mani fiacche, rendete salde le ginocchia vacillanti. </a:t>
            </a:r>
            <a:endParaRPr lang="it-IT" sz="4000" dirty="0">
              <a:latin typeface="Calibri" pitchFamily="34"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51520" y="28435"/>
            <a:ext cx="8568952" cy="5632311"/>
          </a:xfrm>
          <a:prstGeom prst="rect">
            <a:avLst/>
          </a:prstGeom>
        </p:spPr>
        <p:txBody>
          <a:bodyPr wrap="square">
            <a:spAutoFit/>
          </a:bodyPr>
          <a:lstStyle/>
          <a:p>
            <a:r>
              <a:rPr lang="x-none" sz="4000">
                <a:latin typeface="Calibri" pitchFamily="34" charset="0"/>
              </a:rPr>
              <a:t>Dite agli smarriti di cuore: «Coraggio, </a:t>
            </a:r>
            <a:endParaRPr lang="it-IT" sz="4000" dirty="0">
              <a:latin typeface="Calibri" pitchFamily="34" charset="0"/>
            </a:endParaRPr>
          </a:p>
          <a:p>
            <a:pPr lvl="0"/>
            <a:r>
              <a:rPr lang="x-none" sz="4000" smtClean="0">
                <a:solidFill>
                  <a:srgbClr val="000000"/>
                </a:solidFill>
                <a:latin typeface="Calibri" pitchFamily="34" charset="0"/>
              </a:rPr>
              <a:t>non </a:t>
            </a:r>
            <a:r>
              <a:rPr lang="x-none" sz="4000">
                <a:solidFill>
                  <a:srgbClr val="000000"/>
                </a:solidFill>
                <a:latin typeface="Calibri" pitchFamily="34" charset="0"/>
              </a:rPr>
              <a:t>temete! Ecco il vostro Dio, giunge la vendetta, la ricompensa divina. Egli viene a salvarvi». Allora si apriranno gli occhi dei ciechi e si schiuderanno gli orecchi dei sordi. Allora lo zoppo salterà come un cervo, griderà di gioia la lingua del muto. Ci sarà un sentiero e una </a:t>
            </a:r>
            <a:r>
              <a:rPr lang="x-none" sz="4000" smtClean="0">
                <a:solidFill>
                  <a:srgbClr val="000000"/>
                </a:solidFill>
                <a:latin typeface="Calibri" pitchFamily="34" charset="0"/>
              </a:rPr>
              <a:t>strada</a:t>
            </a:r>
            <a:r>
              <a:rPr lang="it-IT" sz="4000" dirty="0" smtClean="0">
                <a:solidFill>
                  <a:srgbClr val="000000"/>
                </a:solidFill>
                <a:latin typeface="Calibri" pitchFamily="34" charset="0"/>
              </a:rPr>
              <a:t> </a:t>
            </a:r>
            <a:r>
              <a:rPr lang="x-none" sz="4000" smtClean="0">
                <a:solidFill>
                  <a:srgbClr val="000000"/>
                </a:solidFill>
                <a:latin typeface="Calibri" pitchFamily="34" charset="0"/>
              </a:rPr>
              <a:t>e </a:t>
            </a:r>
            <a:r>
              <a:rPr lang="x-none" sz="4000">
                <a:solidFill>
                  <a:srgbClr val="000000"/>
                </a:solidFill>
                <a:latin typeface="Calibri" pitchFamily="34" charset="0"/>
              </a:rPr>
              <a:t>la chiameranno via santa. </a:t>
            </a:r>
            <a:endParaRPr lang="it-IT" sz="4000" dirty="0">
              <a:solidFill>
                <a:srgbClr val="000000"/>
              </a:solidFill>
              <a:latin typeface="Calibri" pitchFamily="34" charset="0"/>
            </a:endParaRPr>
          </a:p>
        </p:txBody>
      </p:sp>
    </p:spTree>
    <p:extLst>
      <p:ext uri="{BB962C8B-B14F-4D97-AF65-F5344CB8AC3E}">
        <p14:creationId xmlns:p14="http://schemas.microsoft.com/office/powerpoint/2010/main" xmlns="" val="1446384351"/>
      </p:ext>
    </p:extLst>
  </p:cSld>
  <p:clrMapOvr>
    <a:masterClrMapping/>
  </p:clrMapOvr>
  <p:transition spd="slow">
    <p:dissolv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ttangolo 1"/>
          <p:cNvSpPr>
            <a:spLocks noChangeArrowheads="1"/>
          </p:cNvSpPr>
          <p:nvPr/>
        </p:nvSpPr>
        <p:spPr bwMode="auto">
          <a:xfrm>
            <a:off x="285720" y="0"/>
            <a:ext cx="8358187" cy="5632311"/>
          </a:xfrm>
          <a:prstGeom prst="rect">
            <a:avLst/>
          </a:prstGeom>
          <a:noFill/>
          <a:ln w="9525">
            <a:noFill/>
            <a:miter lim="800000"/>
            <a:headEnd/>
            <a:tailEnd/>
          </a:ln>
        </p:spPr>
        <p:txBody>
          <a:bodyPr>
            <a:spAutoFit/>
          </a:bodyPr>
          <a:lstStyle/>
          <a:p>
            <a:pPr lvl="0"/>
            <a:r>
              <a:rPr lang="x-none" sz="4000">
                <a:solidFill>
                  <a:srgbClr val="000000"/>
                </a:solidFill>
                <a:latin typeface="Calibri" pitchFamily="34" charset="0"/>
              </a:rPr>
              <a:t>Su di essa ritorneranno i riscattati dal Signore e verranno in Sion con giubilo; felicità perenne splenderà sul loro capo; gioia e felicità li seguiranno e fuggiranno tristezza e pianto.</a:t>
            </a:r>
            <a:endParaRPr lang="it-IT" sz="4000" dirty="0">
              <a:solidFill>
                <a:srgbClr val="000000"/>
              </a:solidFill>
              <a:latin typeface="Calibri" pitchFamily="34" charset="0"/>
            </a:endParaRPr>
          </a:p>
          <a:p>
            <a:endParaRPr lang="it-IT" sz="4000" dirty="0">
              <a:latin typeface="Calibri" pitchFamily="34" charset="0"/>
            </a:endParaRPr>
          </a:p>
          <a:p>
            <a:r>
              <a:rPr lang="it-IT" sz="4000" dirty="0">
                <a:latin typeface="Calibri" pitchFamily="34" charset="0"/>
              </a:rPr>
              <a:t>Parola di Dio.	</a:t>
            </a:r>
          </a:p>
          <a:p>
            <a:pPr algn="r"/>
            <a:r>
              <a:rPr lang="it-IT" sz="4000" b="1" dirty="0">
                <a:effectLst>
                  <a:outerShdw blurRad="38100" dist="38100" dir="2700000" algn="tl">
                    <a:srgbClr val="000000">
                      <a:alpha val="43137"/>
                    </a:srgbClr>
                  </a:outerShdw>
                </a:effectLst>
                <a:latin typeface="Calibri" pitchFamily="34" charset="0"/>
              </a:rPr>
              <a:t>Rendiamo grazie a Dio</a:t>
            </a:r>
          </a:p>
          <a:p>
            <a:endParaRPr lang="it-IT" sz="4000" dirty="0">
              <a:latin typeface="Calibri" pitchFamily="34"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5400000"/>
        </a:gradFill>
        <a:effectLst/>
      </p:bgPr>
    </p:bg>
    <p:spTree>
      <p:nvGrpSpPr>
        <p:cNvPr id="1" name=""/>
        <p:cNvGrpSpPr/>
        <p:nvPr/>
      </p:nvGrpSpPr>
      <p:grpSpPr>
        <a:xfrm>
          <a:off x="0" y="0"/>
          <a:ext cx="0" cy="0"/>
          <a:chOff x="0" y="0"/>
          <a:chExt cx="0" cy="0"/>
        </a:xfrm>
      </p:grpSpPr>
      <p:pic>
        <p:nvPicPr>
          <p:cNvPr id="3" name="Picture 2" descr="86"/>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31750" y="116632"/>
            <a:ext cx="2540000" cy="217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ttangolo 3"/>
          <p:cNvSpPr/>
          <p:nvPr>
            <p:custDataLst>
              <p:tags r:id="rId2"/>
            </p:custDataLst>
          </p:nvPr>
        </p:nvSpPr>
        <p:spPr>
          <a:xfrm>
            <a:off x="857224" y="571480"/>
            <a:ext cx="7423827" cy="2800767"/>
          </a:xfrm>
          <a:prstGeom prst="rect">
            <a:avLst/>
          </a:prstGeom>
          <a:noFill/>
        </p:spPr>
        <p:txBody>
          <a:bodyPr wrap="none">
            <a:spAutoFit/>
          </a:bodyPr>
          <a:lstStyle/>
          <a:p>
            <a:pPr algn="ctr">
              <a:defRPr/>
            </a:pPr>
            <a:r>
              <a:rPr lang="it-IT" sz="8800" b="1" dirty="0">
                <a:ln w="31550" cmpd="sng">
                  <a:gradFill>
                    <a:gsLst>
                      <a:gs pos="70000">
                        <a:srgbClr val="F79646">
                          <a:shade val="50000"/>
                          <a:satMod val="190000"/>
                        </a:srgbClr>
                      </a:gs>
                      <a:gs pos="0">
                        <a:srgbClr val="F79646">
                          <a:tint val="77000"/>
                          <a:satMod val="180000"/>
                        </a:srgbClr>
                      </a:gs>
                    </a:gsLst>
                    <a:lin ang="5400000"/>
                  </a:gradFill>
                  <a:prstDash val="solid"/>
                </a:ln>
                <a:solidFill>
                  <a:srgbClr val="F79646">
                    <a:tint val="15000"/>
                    <a:satMod val="200000"/>
                  </a:srgbClr>
                </a:solidFill>
                <a:effectLst>
                  <a:outerShdw blurRad="50800" dist="40000" dir="5400000" algn="tl" rotWithShape="0">
                    <a:srgbClr val="000000">
                      <a:shade val="5000"/>
                      <a:satMod val="120000"/>
                      <a:alpha val="33000"/>
                    </a:srgbClr>
                  </a:outerShdw>
                </a:effectLst>
                <a:cs typeface="Arial" charset="0"/>
              </a:rPr>
              <a:t>Luce che sorgi </a:t>
            </a:r>
          </a:p>
          <a:p>
            <a:pPr algn="ctr">
              <a:defRPr/>
            </a:pPr>
            <a:r>
              <a:rPr lang="it-IT" sz="8800" b="1" dirty="0">
                <a:ln w="31550" cmpd="sng">
                  <a:gradFill>
                    <a:gsLst>
                      <a:gs pos="70000">
                        <a:srgbClr val="F79646">
                          <a:shade val="50000"/>
                          <a:satMod val="190000"/>
                        </a:srgbClr>
                      </a:gs>
                      <a:gs pos="0">
                        <a:srgbClr val="F79646">
                          <a:tint val="77000"/>
                          <a:satMod val="180000"/>
                        </a:srgbClr>
                      </a:gs>
                    </a:gsLst>
                    <a:lin ang="5400000"/>
                  </a:gradFill>
                  <a:prstDash val="solid"/>
                </a:ln>
                <a:solidFill>
                  <a:srgbClr val="F79646">
                    <a:tint val="15000"/>
                    <a:satMod val="200000"/>
                  </a:srgbClr>
                </a:solidFill>
                <a:effectLst>
                  <a:outerShdw blurRad="50800" dist="40000" dir="5400000" algn="tl" rotWithShape="0">
                    <a:srgbClr val="000000">
                      <a:shade val="5000"/>
                      <a:satMod val="120000"/>
                      <a:alpha val="33000"/>
                    </a:srgbClr>
                  </a:outerShdw>
                </a:effectLst>
                <a:cs typeface="Arial" charset="0"/>
              </a:rPr>
              <a:t>nella notte</a:t>
            </a:r>
          </a:p>
        </p:txBody>
      </p:sp>
      <p:pic>
        <p:nvPicPr>
          <p:cNvPr id="5" name="Picture 4" descr="F (95)"/>
          <p:cNvPicPr>
            <a:picLocks noChangeAspect="1" noChangeArrowheads="1" noCrop="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12160" y="3573016"/>
            <a:ext cx="1828800" cy="2486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xmlns="" val="11370010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86"/>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23528" y="890520"/>
            <a:ext cx="2540000" cy="2171700"/>
          </a:xfrm>
          <a:prstGeom prst="rect">
            <a:avLst/>
          </a:prstGeom>
          <a:noFill/>
          <a:ln w="9525">
            <a:noFill/>
            <a:miter lim="800000"/>
            <a:headEnd/>
            <a:tailEnd/>
          </a:ln>
        </p:spPr>
      </p:pic>
      <p:sp>
        <p:nvSpPr>
          <p:cNvPr id="3" name="Text Box 3"/>
          <p:cNvSpPr txBox="1">
            <a:spLocks noChangeArrowheads="1"/>
          </p:cNvSpPr>
          <p:nvPr/>
        </p:nvSpPr>
        <p:spPr bwMode="auto">
          <a:xfrm>
            <a:off x="0" y="0"/>
            <a:ext cx="8775700" cy="1108075"/>
          </a:xfrm>
          <a:prstGeom prst="rect">
            <a:avLst/>
          </a:prstGeom>
          <a:noFill/>
          <a:ln w="9525">
            <a:noFill/>
            <a:miter lim="800000"/>
            <a:headEnd/>
            <a:tailEnd/>
          </a:ln>
          <a:effectLst>
            <a:outerShdw dist="45791" dir="3378596" algn="ctr" rotWithShape="0">
              <a:schemeClr val="tx1">
                <a:alpha val="50000"/>
              </a:schemeClr>
            </a:outerShdw>
          </a:effectLst>
        </p:spPr>
        <p:txBody>
          <a:bodyPr wrap="none">
            <a:spAutoFit/>
          </a:bodyPr>
          <a:lstStyle/>
          <a:p>
            <a:pPr>
              <a:defRPr/>
            </a:pPr>
            <a:r>
              <a:rPr lang="ca-ES" sz="6600" b="1" i="1" dirty="0">
                <a:solidFill>
                  <a:schemeClr val="bg1"/>
                </a:solidFill>
                <a:latin typeface="Comic Sans MS" pitchFamily="66" charset="0"/>
              </a:rPr>
              <a:t> Salmo responsoriale</a:t>
            </a:r>
            <a:r>
              <a:rPr lang="ca-ES" sz="2800" b="1" i="1" dirty="0">
                <a:solidFill>
                  <a:schemeClr val="bg1"/>
                </a:solidFill>
                <a:latin typeface="Comic Sans MS" pitchFamily="66" charset="0"/>
              </a:rPr>
              <a:t> </a:t>
            </a:r>
            <a:endParaRPr lang="ca-ES" sz="6600" b="1" i="1" dirty="0">
              <a:solidFill>
                <a:schemeClr val="bg1"/>
              </a:solidFill>
              <a:latin typeface="Comic Sans MS" pitchFamily="66" charset="0"/>
            </a:endParaRPr>
          </a:p>
        </p:txBody>
      </p:sp>
      <p:sp>
        <p:nvSpPr>
          <p:cNvPr id="4" name="Rectangle 4"/>
          <p:cNvSpPr>
            <a:spLocks noChangeArrowheads="1"/>
          </p:cNvSpPr>
          <p:nvPr/>
        </p:nvSpPr>
        <p:spPr bwMode="auto">
          <a:xfrm>
            <a:off x="4716016" y="1196752"/>
            <a:ext cx="4427985" cy="1323439"/>
          </a:xfrm>
          <a:prstGeom prst="rect">
            <a:avLst/>
          </a:prstGeom>
          <a:solidFill>
            <a:srgbClr val="0000D1">
              <a:alpha val="50000"/>
            </a:srgbClr>
          </a:solidFill>
          <a:ln w="9525">
            <a:noFill/>
            <a:miter lim="800000"/>
            <a:headEnd/>
            <a:tailEnd/>
          </a:ln>
          <a:effectLst/>
        </p:spPr>
        <p:txBody>
          <a:bodyPr wrap="square">
            <a:spAutoFit/>
          </a:bodyPr>
          <a:lstStyle/>
          <a:p>
            <a:pPr>
              <a:defRPr/>
            </a:pPr>
            <a:r>
              <a:rPr lang="it-IT" sz="4000" b="1" i="1" dirty="0">
                <a:solidFill>
                  <a:schemeClr val="bg1"/>
                </a:solidFill>
                <a:effectLst>
                  <a:outerShdw blurRad="38100" dist="38100" dir="2700000" algn="tl">
                    <a:srgbClr val="000000"/>
                  </a:outerShdw>
                </a:effectLst>
                <a:latin typeface="Comic Sans MS" pitchFamily="66" charset="0"/>
              </a:rPr>
              <a:t>Vieni, Signore, * </a:t>
            </a:r>
            <a:endParaRPr lang="it-IT" sz="4000" b="1" i="1" dirty="0" smtClean="0">
              <a:solidFill>
                <a:schemeClr val="bg1"/>
              </a:solidFill>
              <a:effectLst>
                <a:outerShdw blurRad="38100" dist="38100" dir="2700000" algn="tl">
                  <a:srgbClr val="000000"/>
                </a:outerShdw>
              </a:effectLst>
              <a:latin typeface="Comic Sans MS" pitchFamily="66" charset="0"/>
            </a:endParaRPr>
          </a:p>
          <a:p>
            <a:pPr>
              <a:defRPr/>
            </a:pPr>
            <a:r>
              <a:rPr lang="it-IT" sz="4000" b="1" i="1" dirty="0" smtClean="0">
                <a:solidFill>
                  <a:schemeClr val="bg1"/>
                </a:solidFill>
                <a:effectLst>
                  <a:outerShdw blurRad="38100" dist="38100" dir="2700000" algn="tl">
                    <a:srgbClr val="000000"/>
                  </a:outerShdw>
                </a:effectLst>
                <a:latin typeface="Comic Sans MS" pitchFamily="66" charset="0"/>
              </a:rPr>
              <a:t>a </a:t>
            </a:r>
            <a:r>
              <a:rPr lang="it-IT" sz="4000" b="1" i="1" dirty="0">
                <a:solidFill>
                  <a:schemeClr val="bg1"/>
                </a:solidFill>
                <a:effectLst>
                  <a:outerShdw blurRad="38100" dist="38100" dir="2700000" algn="tl">
                    <a:srgbClr val="000000"/>
                  </a:outerShdw>
                </a:effectLst>
                <a:latin typeface="Comic Sans MS" pitchFamily="66" charset="0"/>
              </a:rPr>
              <a:t>salvarci.</a:t>
            </a:r>
            <a:endParaRPr lang="ca-ES" sz="4000" b="1" i="1" dirty="0">
              <a:solidFill>
                <a:schemeClr val="bg1"/>
              </a:solidFill>
              <a:effectLst>
                <a:outerShdw blurRad="38100" dist="38100" dir="2700000" algn="tl">
                  <a:srgbClr val="000000"/>
                </a:outerShdw>
              </a:effectLst>
              <a:latin typeface="Comic Sans MS" pitchFamily="66" charset="0"/>
            </a:endParaRPr>
          </a:p>
        </p:txBody>
      </p:sp>
      <p:sp>
        <p:nvSpPr>
          <p:cNvPr id="5" name="Rectangle 5"/>
          <p:cNvSpPr>
            <a:spLocks noChangeArrowheads="1"/>
          </p:cNvSpPr>
          <p:nvPr/>
        </p:nvSpPr>
        <p:spPr bwMode="auto">
          <a:xfrm>
            <a:off x="428596" y="3357562"/>
            <a:ext cx="8501062" cy="3170237"/>
          </a:xfrm>
          <a:prstGeom prst="rect">
            <a:avLst/>
          </a:prstGeom>
          <a:solidFill>
            <a:schemeClr val="bg1">
              <a:alpha val="50000"/>
            </a:schemeClr>
          </a:solidFill>
          <a:ln w="9525">
            <a:noFill/>
            <a:miter lim="800000"/>
            <a:headEnd/>
            <a:tailEnd/>
          </a:ln>
          <a:effectLst/>
        </p:spPr>
        <p:txBody>
          <a:bodyPr>
            <a:spAutoFit/>
          </a:bodyPr>
          <a:lstStyle/>
          <a:p>
            <a:pPr>
              <a:defRPr/>
            </a:pPr>
            <a:r>
              <a:rPr lang="it-IT" sz="4000" b="1" i="1" dirty="0">
                <a:solidFill>
                  <a:srgbClr val="0000D1"/>
                </a:solidFill>
                <a:effectLst>
                  <a:outerShdw blurRad="38100" dist="38100" dir="2700000" algn="tl">
                    <a:srgbClr val="C0C0C0"/>
                  </a:outerShdw>
                </a:effectLst>
                <a:latin typeface="Comic Sans MS" pitchFamily="66" charset="0"/>
              </a:rPr>
              <a:t>Il Signore rimane fedele </a:t>
            </a:r>
            <a:endParaRPr lang="it-IT" sz="4000" b="1" i="1" dirty="0" smtClean="0">
              <a:solidFill>
                <a:srgbClr val="0000D1"/>
              </a:solidFill>
              <a:effectLst>
                <a:outerShdw blurRad="38100" dist="38100" dir="2700000" algn="tl">
                  <a:srgbClr val="C0C0C0"/>
                </a:outerShdw>
              </a:effectLst>
              <a:latin typeface="Comic Sans MS" pitchFamily="66" charset="0"/>
            </a:endParaRPr>
          </a:p>
          <a:p>
            <a:pPr>
              <a:defRPr/>
            </a:pPr>
            <a:r>
              <a:rPr lang="it-IT" sz="4000" b="1" i="1" dirty="0" smtClean="0">
                <a:solidFill>
                  <a:srgbClr val="0000D1"/>
                </a:solidFill>
                <a:effectLst>
                  <a:outerShdw blurRad="38100" dist="38100" dir="2700000" algn="tl">
                    <a:srgbClr val="C0C0C0"/>
                  </a:outerShdw>
                </a:effectLst>
                <a:latin typeface="Comic Sans MS" pitchFamily="66" charset="0"/>
              </a:rPr>
              <a:t>per </a:t>
            </a:r>
            <a:r>
              <a:rPr lang="it-IT" sz="4000" b="1" i="1" dirty="0">
                <a:solidFill>
                  <a:srgbClr val="0000D1"/>
                </a:solidFill>
                <a:effectLst>
                  <a:outerShdw blurRad="38100" dist="38100" dir="2700000" algn="tl">
                    <a:srgbClr val="C0C0C0"/>
                  </a:outerShdw>
                </a:effectLst>
                <a:latin typeface="Comic Sans MS" pitchFamily="66" charset="0"/>
              </a:rPr>
              <a:t>sempre </a:t>
            </a:r>
            <a:endParaRPr lang="it-IT" sz="4000" b="1" i="1" dirty="0" smtClean="0">
              <a:solidFill>
                <a:srgbClr val="0000D1"/>
              </a:solidFill>
              <a:effectLst>
                <a:outerShdw blurRad="38100" dist="38100" dir="2700000" algn="tl">
                  <a:srgbClr val="C0C0C0"/>
                </a:outerShdw>
              </a:effectLst>
              <a:latin typeface="Comic Sans MS" pitchFamily="66" charset="0"/>
            </a:endParaRPr>
          </a:p>
          <a:p>
            <a:pPr>
              <a:defRPr/>
            </a:pPr>
            <a:r>
              <a:rPr lang="it-IT" sz="4000" b="1" i="1" dirty="0" smtClean="0">
                <a:solidFill>
                  <a:srgbClr val="0000D1"/>
                </a:solidFill>
                <a:effectLst>
                  <a:outerShdw blurRad="38100" dist="38100" dir="2700000" algn="tl">
                    <a:srgbClr val="C0C0C0"/>
                  </a:outerShdw>
                </a:effectLst>
                <a:latin typeface="Comic Sans MS" pitchFamily="66" charset="0"/>
              </a:rPr>
              <a:t>rende </a:t>
            </a:r>
            <a:r>
              <a:rPr lang="it-IT" sz="4000" b="1" i="1" dirty="0">
                <a:solidFill>
                  <a:srgbClr val="0000D1"/>
                </a:solidFill>
                <a:effectLst>
                  <a:outerShdw blurRad="38100" dist="38100" dir="2700000" algn="tl">
                    <a:srgbClr val="C0C0C0"/>
                  </a:outerShdw>
                </a:effectLst>
                <a:latin typeface="Comic Sans MS" pitchFamily="66" charset="0"/>
              </a:rPr>
              <a:t>giustizia agli oppressi, </a:t>
            </a:r>
            <a:endParaRPr lang="it-IT" sz="4000" b="1" i="1" dirty="0" smtClean="0">
              <a:solidFill>
                <a:srgbClr val="0000D1"/>
              </a:solidFill>
              <a:effectLst>
                <a:outerShdw blurRad="38100" dist="38100" dir="2700000" algn="tl">
                  <a:srgbClr val="C0C0C0"/>
                </a:outerShdw>
              </a:effectLst>
              <a:latin typeface="Comic Sans MS" pitchFamily="66" charset="0"/>
            </a:endParaRPr>
          </a:p>
          <a:p>
            <a:pPr>
              <a:defRPr/>
            </a:pPr>
            <a:r>
              <a:rPr lang="it-IT" sz="4000" b="1" i="1" dirty="0" smtClean="0">
                <a:solidFill>
                  <a:srgbClr val="0000D1"/>
                </a:solidFill>
                <a:effectLst>
                  <a:outerShdw blurRad="38100" dist="38100" dir="2700000" algn="tl">
                    <a:srgbClr val="C0C0C0"/>
                  </a:outerShdw>
                </a:effectLst>
                <a:latin typeface="Comic Sans MS" pitchFamily="66" charset="0"/>
              </a:rPr>
              <a:t>dà </a:t>
            </a:r>
            <a:r>
              <a:rPr lang="it-IT" sz="4000" b="1" i="1" dirty="0">
                <a:solidFill>
                  <a:srgbClr val="0000D1"/>
                </a:solidFill>
                <a:effectLst>
                  <a:outerShdw blurRad="38100" dist="38100" dir="2700000" algn="tl">
                    <a:srgbClr val="C0C0C0"/>
                  </a:outerShdw>
                </a:effectLst>
                <a:latin typeface="Comic Sans MS" pitchFamily="66" charset="0"/>
              </a:rPr>
              <a:t>il pane agli affamati. </a:t>
            </a:r>
            <a:endParaRPr lang="it-IT" sz="4000" b="1" i="1" dirty="0" smtClean="0">
              <a:solidFill>
                <a:srgbClr val="0000D1"/>
              </a:solidFill>
              <a:effectLst>
                <a:outerShdw blurRad="38100" dist="38100" dir="2700000" algn="tl">
                  <a:srgbClr val="C0C0C0"/>
                </a:outerShdw>
              </a:effectLst>
              <a:latin typeface="Comic Sans MS" pitchFamily="66" charset="0"/>
            </a:endParaRPr>
          </a:p>
          <a:p>
            <a:pPr>
              <a:defRPr/>
            </a:pPr>
            <a:r>
              <a:rPr lang="it-IT" sz="4000" b="1" i="1" dirty="0" smtClean="0">
                <a:solidFill>
                  <a:srgbClr val="0000D1"/>
                </a:solidFill>
                <a:effectLst>
                  <a:outerShdw blurRad="38100" dist="38100" dir="2700000" algn="tl">
                    <a:srgbClr val="C0C0C0"/>
                  </a:outerShdw>
                </a:effectLst>
                <a:latin typeface="Comic Sans MS" pitchFamily="66" charset="0"/>
              </a:rPr>
              <a:t>Il </a:t>
            </a:r>
            <a:r>
              <a:rPr lang="it-IT" sz="4000" b="1" i="1" dirty="0">
                <a:solidFill>
                  <a:srgbClr val="0000D1"/>
                </a:solidFill>
                <a:effectLst>
                  <a:outerShdw blurRad="38100" dist="38100" dir="2700000" algn="tl">
                    <a:srgbClr val="C0C0C0"/>
                  </a:outerShdw>
                </a:effectLst>
                <a:latin typeface="Comic Sans MS" pitchFamily="66" charset="0"/>
              </a:rPr>
              <a:t>Signore libera i prigionieri. </a:t>
            </a:r>
            <a:endParaRPr lang="ca-ES" sz="4000" b="1" i="1" dirty="0">
              <a:solidFill>
                <a:srgbClr val="0710BA"/>
              </a:solidFill>
              <a:effectLst>
                <a:outerShdw blurRad="38100" dist="38100" dir="2700000" algn="tl">
                  <a:srgbClr val="C0C0C0"/>
                </a:outerShdw>
              </a:effectLst>
              <a:latin typeface="Comic Sans MS" pitchFamily="66" charset="0"/>
            </a:endParaRPr>
          </a:p>
        </p:txBody>
      </p:sp>
    </p:spTree>
  </p:cSld>
  <p:clrMapOvr>
    <a:masterClrMapping/>
  </p:clrMapOvr>
  <p:transition advTm="4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dissolve">
                                      <p:cBhvr>
                                        <p:cTn id="7" dur="500"/>
                                        <p:tgtEl>
                                          <p:spTgt spid="13314"/>
                                        </p:tgtEl>
                                      </p:cBhvr>
                                    </p:animEffect>
                                  </p:childTnLst>
                                </p:cTn>
                              </p:par>
                              <p:par>
                                <p:cTn id="8" presetID="3" presetClass="entr" presetSubtype="5"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vertical)">
                                      <p:cBhvr>
                                        <p:cTn id="10" dur="500"/>
                                        <p:tgtEl>
                                          <p:spTgt spid="3"/>
                                        </p:tgtEl>
                                      </p:cBhvr>
                                    </p:animEffect>
                                  </p:childTnLst>
                                </p:cTn>
                              </p:par>
                              <p:par>
                                <p:cTn id="11" presetID="23" presetClass="entr" presetSubtype="32" fill="hold" grpId="0" nodeType="withEffect">
                                  <p:stCondLst>
                                    <p:cond delay="200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strVal val="4*#ppt_w"/>
                                          </p:val>
                                        </p:tav>
                                        <p:tav tm="100000">
                                          <p:val>
                                            <p:strVal val="#ppt_w"/>
                                          </p:val>
                                        </p:tav>
                                      </p:tavLst>
                                    </p:anim>
                                    <p:anim calcmode="lin" valueType="num">
                                      <p:cBhvr>
                                        <p:cTn id="14" dur="500" fill="hold"/>
                                        <p:tgtEl>
                                          <p:spTgt spid="4"/>
                                        </p:tgtEl>
                                        <p:attrNameLst>
                                          <p:attrName>ppt_h</p:attrName>
                                        </p:attrNameLst>
                                      </p:cBhvr>
                                      <p:tavLst>
                                        <p:tav tm="0">
                                          <p:val>
                                            <p:strVal val="4*#ppt_h"/>
                                          </p:val>
                                        </p:tav>
                                        <p:tav tm="100000">
                                          <p:val>
                                            <p:strVal val="#ppt_h"/>
                                          </p:val>
                                        </p:tav>
                                      </p:tavLst>
                                    </p:anim>
                                  </p:childTnLst>
                                </p:cTn>
                              </p:par>
                            </p:childTnLst>
                          </p:cTn>
                        </p:par>
                        <p:par>
                          <p:cTn id="15" fill="hold">
                            <p:stCondLst>
                              <p:cond delay="2500"/>
                            </p:stCondLst>
                            <p:childTnLst>
                              <p:par>
                                <p:cTn id="16" presetID="7" presetClass="entr" presetSubtype="2"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0" fill="hold"/>
                                        <p:tgtEl>
                                          <p:spTgt spid="5"/>
                                        </p:tgtEl>
                                        <p:attrNameLst>
                                          <p:attrName>ppt_x</p:attrName>
                                        </p:attrNameLst>
                                      </p:cBhvr>
                                      <p:tavLst>
                                        <p:tav tm="0">
                                          <p:val>
                                            <p:strVal val="1+#ppt_w/2"/>
                                          </p:val>
                                        </p:tav>
                                        <p:tav tm="100000">
                                          <p:val>
                                            <p:strVal val="#ppt_x"/>
                                          </p:val>
                                        </p:tav>
                                      </p:tavLst>
                                    </p:anim>
                                    <p:anim calcmode="lin" valueType="num">
                                      <p:cBhvr additive="base">
                                        <p:cTn id="19" dur="5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4" grpId="0" animBg="1" autoUpdateAnimBg="0"/>
      <p:bldP spid="5"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
          <p:cNvPicPr>
            <a:picLocks noChangeAspect="1" noChangeArrowheads="1" noCrop="1"/>
          </p:cNvPicPr>
          <p:nvPr/>
        </p:nvPicPr>
        <p:blipFill>
          <a:blip r:embed="rId2" cstate="print"/>
          <a:srcRect/>
          <a:stretch>
            <a:fillRect/>
          </a:stretch>
        </p:blipFill>
        <p:spPr bwMode="auto">
          <a:xfrm>
            <a:off x="35496" y="1606550"/>
            <a:ext cx="2484438" cy="2736850"/>
          </a:xfrm>
          <a:prstGeom prst="rect">
            <a:avLst/>
          </a:prstGeom>
          <a:noFill/>
          <a:ln w="9525">
            <a:noFill/>
            <a:miter lim="800000"/>
            <a:headEnd/>
            <a:tailEnd/>
          </a:ln>
        </p:spPr>
      </p:pic>
      <p:sp>
        <p:nvSpPr>
          <p:cNvPr id="4" name="Rectangle 3"/>
          <p:cNvSpPr>
            <a:spLocks noChangeArrowheads="1"/>
          </p:cNvSpPr>
          <p:nvPr/>
        </p:nvSpPr>
        <p:spPr bwMode="auto">
          <a:xfrm>
            <a:off x="2516899" y="1916832"/>
            <a:ext cx="6480720" cy="4401205"/>
          </a:xfrm>
          <a:prstGeom prst="rect">
            <a:avLst/>
          </a:prstGeom>
          <a:solidFill>
            <a:srgbClr val="D9D9D9">
              <a:alpha val="36863"/>
            </a:srgbClr>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defRPr/>
            </a:pPr>
            <a:r>
              <a:rPr lang="it-IT" sz="4000" b="1" i="1" dirty="0">
                <a:latin typeface="Comic Sans MS" pitchFamily="66" charset="0"/>
              </a:rPr>
              <a:t>Il Signore ridona </a:t>
            </a:r>
            <a:endParaRPr lang="it-IT" sz="4000" b="1" i="1" dirty="0" smtClean="0">
              <a:latin typeface="Comic Sans MS" pitchFamily="66" charset="0"/>
            </a:endParaRPr>
          </a:p>
          <a:p>
            <a:pPr>
              <a:defRPr/>
            </a:pPr>
            <a:r>
              <a:rPr lang="it-IT" sz="4000" b="1" i="1" dirty="0" smtClean="0">
                <a:latin typeface="Comic Sans MS" pitchFamily="66" charset="0"/>
              </a:rPr>
              <a:t>la </a:t>
            </a:r>
            <a:r>
              <a:rPr lang="it-IT" sz="4000" b="1" i="1" dirty="0">
                <a:latin typeface="Comic Sans MS" pitchFamily="66" charset="0"/>
              </a:rPr>
              <a:t>vista ai ciechi, </a:t>
            </a:r>
            <a:endParaRPr lang="it-IT" sz="4000" b="1" i="1" dirty="0" smtClean="0">
              <a:latin typeface="Comic Sans MS" pitchFamily="66" charset="0"/>
            </a:endParaRPr>
          </a:p>
          <a:p>
            <a:pPr>
              <a:defRPr/>
            </a:pPr>
            <a:r>
              <a:rPr lang="it-IT" sz="4000" b="1" i="1" dirty="0" smtClean="0">
                <a:latin typeface="Comic Sans MS" pitchFamily="66" charset="0"/>
              </a:rPr>
              <a:t>il </a:t>
            </a:r>
            <a:r>
              <a:rPr lang="it-IT" sz="4000" b="1" i="1" dirty="0">
                <a:latin typeface="Comic Sans MS" pitchFamily="66" charset="0"/>
              </a:rPr>
              <a:t>Signore rialza </a:t>
            </a:r>
            <a:endParaRPr lang="it-IT" sz="4000" b="1" i="1" dirty="0" smtClean="0">
              <a:latin typeface="Comic Sans MS" pitchFamily="66" charset="0"/>
            </a:endParaRPr>
          </a:p>
          <a:p>
            <a:pPr>
              <a:defRPr/>
            </a:pPr>
            <a:r>
              <a:rPr lang="it-IT" sz="4000" b="1" i="1" dirty="0" smtClean="0">
                <a:latin typeface="Comic Sans MS" pitchFamily="66" charset="0"/>
              </a:rPr>
              <a:t>chi </a:t>
            </a:r>
            <a:r>
              <a:rPr lang="it-IT" sz="4000" b="1" i="1" dirty="0">
                <a:latin typeface="Comic Sans MS" pitchFamily="66" charset="0"/>
              </a:rPr>
              <a:t>è caduto, </a:t>
            </a:r>
            <a:endParaRPr lang="it-IT" sz="4000" b="1" i="1" dirty="0" smtClean="0">
              <a:latin typeface="Comic Sans MS" pitchFamily="66" charset="0"/>
            </a:endParaRPr>
          </a:p>
          <a:p>
            <a:pPr>
              <a:defRPr/>
            </a:pPr>
            <a:r>
              <a:rPr lang="it-IT" sz="4000" b="1" i="1" dirty="0" smtClean="0">
                <a:latin typeface="Comic Sans MS" pitchFamily="66" charset="0"/>
              </a:rPr>
              <a:t>il </a:t>
            </a:r>
            <a:r>
              <a:rPr lang="it-IT" sz="4000" b="1" i="1" dirty="0">
                <a:latin typeface="Comic Sans MS" pitchFamily="66" charset="0"/>
              </a:rPr>
              <a:t>Signore ama i giusti, </a:t>
            </a:r>
            <a:endParaRPr lang="it-IT" sz="4000" b="1" i="1" dirty="0" smtClean="0">
              <a:latin typeface="Comic Sans MS" pitchFamily="66" charset="0"/>
            </a:endParaRPr>
          </a:p>
          <a:p>
            <a:pPr>
              <a:defRPr/>
            </a:pPr>
            <a:r>
              <a:rPr lang="it-IT" sz="4000" b="1" i="1" dirty="0" smtClean="0">
                <a:latin typeface="Comic Sans MS" pitchFamily="66" charset="0"/>
              </a:rPr>
              <a:t>il </a:t>
            </a:r>
            <a:r>
              <a:rPr lang="it-IT" sz="4000" b="1" i="1" dirty="0">
                <a:latin typeface="Comic Sans MS" pitchFamily="66" charset="0"/>
              </a:rPr>
              <a:t>Signore protegge </a:t>
            </a:r>
            <a:endParaRPr lang="it-IT" sz="4000" b="1" i="1" dirty="0" smtClean="0">
              <a:latin typeface="Comic Sans MS" pitchFamily="66" charset="0"/>
            </a:endParaRPr>
          </a:p>
          <a:p>
            <a:pPr>
              <a:defRPr/>
            </a:pPr>
            <a:r>
              <a:rPr lang="it-IT" sz="4000" b="1" i="1" dirty="0" smtClean="0">
                <a:latin typeface="Comic Sans MS" pitchFamily="66" charset="0"/>
              </a:rPr>
              <a:t>i </a:t>
            </a:r>
            <a:r>
              <a:rPr lang="it-IT" sz="4000" b="1" i="1" dirty="0">
                <a:latin typeface="Comic Sans MS" pitchFamily="66" charset="0"/>
              </a:rPr>
              <a:t>forestieri. </a:t>
            </a:r>
            <a:endParaRPr lang="ca-ES" sz="4000" i="1" dirty="0">
              <a:solidFill>
                <a:srgbClr val="000000"/>
              </a:solidFill>
              <a:latin typeface="Comic Sans MS" pitchFamily="66" charset="0"/>
            </a:endParaRPr>
          </a:p>
        </p:txBody>
      </p:sp>
      <p:sp>
        <p:nvSpPr>
          <p:cNvPr id="6" name="Rectangle 4"/>
          <p:cNvSpPr>
            <a:spLocks noChangeArrowheads="1"/>
          </p:cNvSpPr>
          <p:nvPr/>
        </p:nvSpPr>
        <p:spPr bwMode="auto">
          <a:xfrm>
            <a:off x="4067944" y="45802"/>
            <a:ext cx="4427985" cy="1323439"/>
          </a:xfrm>
          <a:prstGeom prst="rect">
            <a:avLst/>
          </a:prstGeom>
          <a:solidFill>
            <a:srgbClr val="0000D1">
              <a:alpha val="50000"/>
            </a:srgbClr>
          </a:solidFill>
          <a:ln w="9525">
            <a:noFill/>
            <a:miter lim="800000"/>
            <a:headEnd/>
            <a:tailEnd/>
          </a:ln>
          <a:effectLst/>
        </p:spPr>
        <p:txBody>
          <a:bodyPr wrap="square">
            <a:spAutoFit/>
          </a:bodyPr>
          <a:lstStyle/>
          <a:p>
            <a:pPr>
              <a:defRPr/>
            </a:pPr>
            <a:r>
              <a:rPr lang="it-IT" sz="4000" b="1" i="1" dirty="0">
                <a:solidFill>
                  <a:schemeClr val="bg1"/>
                </a:solidFill>
                <a:effectLst>
                  <a:outerShdw blurRad="38100" dist="38100" dir="2700000" algn="tl">
                    <a:srgbClr val="000000"/>
                  </a:outerShdw>
                </a:effectLst>
                <a:latin typeface="Comic Sans MS" pitchFamily="66" charset="0"/>
              </a:rPr>
              <a:t>Vieni, Signore, * </a:t>
            </a:r>
            <a:endParaRPr lang="it-IT" sz="4000" b="1" i="1" dirty="0" smtClean="0">
              <a:solidFill>
                <a:schemeClr val="bg1"/>
              </a:solidFill>
              <a:effectLst>
                <a:outerShdw blurRad="38100" dist="38100" dir="2700000" algn="tl">
                  <a:srgbClr val="000000"/>
                </a:outerShdw>
              </a:effectLst>
              <a:latin typeface="Comic Sans MS" pitchFamily="66" charset="0"/>
            </a:endParaRPr>
          </a:p>
          <a:p>
            <a:pPr>
              <a:defRPr/>
            </a:pPr>
            <a:r>
              <a:rPr lang="it-IT" sz="4000" b="1" i="1" dirty="0" smtClean="0">
                <a:solidFill>
                  <a:schemeClr val="bg1"/>
                </a:solidFill>
                <a:effectLst>
                  <a:outerShdw blurRad="38100" dist="38100" dir="2700000" algn="tl">
                    <a:srgbClr val="000000"/>
                  </a:outerShdw>
                </a:effectLst>
                <a:latin typeface="Comic Sans MS" pitchFamily="66" charset="0"/>
              </a:rPr>
              <a:t>a </a:t>
            </a:r>
            <a:r>
              <a:rPr lang="it-IT" sz="4000" b="1" i="1" dirty="0">
                <a:solidFill>
                  <a:schemeClr val="bg1"/>
                </a:solidFill>
                <a:effectLst>
                  <a:outerShdw blurRad="38100" dist="38100" dir="2700000" algn="tl">
                    <a:srgbClr val="000000"/>
                  </a:outerShdw>
                </a:effectLst>
                <a:latin typeface="Comic Sans MS" pitchFamily="66" charset="0"/>
              </a:rPr>
              <a:t>salvarci.</a:t>
            </a:r>
            <a:endParaRPr lang="ca-ES" sz="4000" b="1" i="1" dirty="0">
              <a:solidFill>
                <a:schemeClr val="bg1"/>
              </a:solidFill>
              <a:effectLst>
                <a:outerShdw blurRad="38100" dist="38100" dir="2700000" algn="tl">
                  <a:srgbClr val="000000"/>
                </a:outerShdw>
              </a:effectLst>
              <a:latin typeface="Comic Sans MS" pitchFamily="66" charset="0"/>
            </a:endParaRPr>
          </a:p>
        </p:txBody>
      </p:sp>
    </p:spTree>
  </p:cSld>
  <p:clrMapOvr>
    <a:masterClrMapping/>
  </p:clrMapOvr>
  <p:transition advTm="3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dissolve">
                                      <p:cBhvr>
                                        <p:cTn id="7" dur="500"/>
                                        <p:tgtEl>
                                          <p:spTgt spid="11266"/>
                                        </p:tgtEl>
                                      </p:cBhvr>
                                    </p:animEffect>
                                  </p:childTnLst>
                                </p:cTn>
                              </p:par>
                            </p:childTnLst>
                          </p:cTn>
                        </p:par>
                        <p:par>
                          <p:cTn id="8" fill="hold">
                            <p:stCondLst>
                              <p:cond delay="500"/>
                            </p:stCondLst>
                            <p:childTnLst>
                              <p:par>
                                <p:cTn id="9" presetID="7" presetClass="entr" presetSubtype="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0" fill="hold"/>
                                        <p:tgtEl>
                                          <p:spTgt spid="4"/>
                                        </p:tgtEl>
                                        <p:attrNameLst>
                                          <p:attrName>ppt_x</p:attrName>
                                        </p:attrNameLst>
                                      </p:cBhvr>
                                      <p:tavLst>
                                        <p:tav tm="0">
                                          <p:val>
                                            <p:strVal val="1+#ppt_w/2"/>
                                          </p:val>
                                        </p:tav>
                                        <p:tav tm="100000">
                                          <p:val>
                                            <p:strVal val="#ppt_x"/>
                                          </p:val>
                                        </p:tav>
                                      </p:tavLst>
                                    </p:anim>
                                    <p:anim calcmode="lin" valueType="num">
                                      <p:cBhvr additive="base">
                                        <p:cTn id="12" dur="5000" fill="hold"/>
                                        <p:tgtEl>
                                          <p:spTgt spid="4"/>
                                        </p:tgtEl>
                                        <p:attrNameLst>
                                          <p:attrName>ppt_y</p:attrName>
                                        </p:attrNameLst>
                                      </p:cBhvr>
                                      <p:tavLst>
                                        <p:tav tm="0">
                                          <p:val>
                                            <p:strVal val="#ppt_y"/>
                                          </p:val>
                                        </p:tav>
                                        <p:tav tm="100000">
                                          <p:val>
                                            <p:strVal val="#ppt_y"/>
                                          </p:val>
                                        </p:tav>
                                      </p:tavLst>
                                    </p:anim>
                                  </p:childTnLst>
                                </p:cTn>
                              </p:par>
                              <p:par>
                                <p:cTn id="13" presetID="23" presetClass="entr" presetSubtype="32" fill="hold" grpId="0" nodeType="withEffect">
                                  <p:stCondLst>
                                    <p:cond delay="200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strVal val="4*#ppt_w"/>
                                          </p:val>
                                        </p:tav>
                                        <p:tav tm="100000">
                                          <p:val>
                                            <p:strVal val="#ppt_w"/>
                                          </p:val>
                                        </p:tav>
                                      </p:tavLst>
                                    </p:anim>
                                    <p:anim calcmode="lin" valueType="num">
                                      <p:cBhvr>
                                        <p:cTn id="16"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17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50825" y="260350"/>
            <a:ext cx="3402013" cy="3744913"/>
          </a:xfrm>
          <a:prstGeom prst="rect">
            <a:avLst/>
          </a:prstGeom>
          <a:noFill/>
          <a:ln w="9525">
            <a:noFill/>
            <a:miter lim="800000"/>
            <a:headEnd/>
            <a:tailEnd/>
          </a:ln>
        </p:spPr>
      </p:pic>
      <p:sp>
        <p:nvSpPr>
          <p:cNvPr id="4" name="Rectangle 3"/>
          <p:cNvSpPr>
            <a:spLocks noChangeArrowheads="1"/>
          </p:cNvSpPr>
          <p:nvPr/>
        </p:nvSpPr>
        <p:spPr bwMode="auto">
          <a:xfrm>
            <a:off x="899592" y="2852936"/>
            <a:ext cx="8286750" cy="3785652"/>
          </a:xfrm>
          <a:prstGeom prst="rect">
            <a:avLst/>
          </a:prstGeom>
          <a:noFill/>
          <a:ln w="9525">
            <a:noFill/>
            <a:miter lim="800000"/>
            <a:headEnd/>
            <a:tailEnd/>
          </a:ln>
          <a:effectLst>
            <a:outerShdw dist="35921" dir="2700000" algn="ctr" rotWithShape="0">
              <a:schemeClr val="tx1"/>
            </a:outerShdw>
          </a:effectLst>
        </p:spPr>
        <p:txBody>
          <a:bodyPr>
            <a:spAutoFit/>
          </a:bodyPr>
          <a:lstStyle/>
          <a:p>
            <a:pPr>
              <a:defRPr/>
            </a:pPr>
            <a:r>
              <a:rPr lang="it-IT" sz="4000" b="1" i="1" dirty="0">
                <a:solidFill>
                  <a:schemeClr val="bg1"/>
                </a:solidFill>
                <a:latin typeface="Comic Sans MS" pitchFamily="66" charset="0"/>
              </a:rPr>
              <a:t>Egli sostiene </a:t>
            </a:r>
            <a:endParaRPr lang="it-IT" sz="4000" b="1" i="1" dirty="0" smtClean="0">
              <a:solidFill>
                <a:schemeClr val="bg1"/>
              </a:solidFill>
              <a:latin typeface="Comic Sans MS" pitchFamily="66" charset="0"/>
            </a:endParaRPr>
          </a:p>
          <a:p>
            <a:pPr>
              <a:defRPr/>
            </a:pPr>
            <a:r>
              <a:rPr lang="it-IT" sz="4000" b="1" i="1" dirty="0" smtClean="0">
                <a:solidFill>
                  <a:schemeClr val="bg1"/>
                </a:solidFill>
                <a:latin typeface="Comic Sans MS" pitchFamily="66" charset="0"/>
              </a:rPr>
              <a:t>l’orfano </a:t>
            </a:r>
            <a:r>
              <a:rPr lang="it-IT" sz="4000" b="1" i="1" dirty="0">
                <a:solidFill>
                  <a:schemeClr val="bg1"/>
                </a:solidFill>
                <a:latin typeface="Comic Sans MS" pitchFamily="66" charset="0"/>
              </a:rPr>
              <a:t>e la vedova, </a:t>
            </a:r>
            <a:endParaRPr lang="it-IT" sz="4000" b="1" i="1" dirty="0" smtClean="0">
              <a:solidFill>
                <a:schemeClr val="bg1"/>
              </a:solidFill>
              <a:latin typeface="Comic Sans MS" pitchFamily="66" charset="0"/>
            </a:endParaRPr>
          </a:p>
          <a:p>
            <a:pPr>
              <a:defRPr/>
            </a:pPr>
            <a:r>
              <a:rPr lang="it-IT" sz="4000" b="1" i="1" dirty="0" smtClean="0">
                <a:solidFill>
                  <a:schemeClr val="bg1"/>
                </a:solidFill>
                <a:latin typeface="Comic Sans MS" pitchFamily="66" charset="0"/>
              </a:rPr>
              <a:t>ma </a:t>
            </a:r>
            <a:r>
              <a:rPr lang="it-IT" sz="4000" b="1" i="1" dirty="0">
                <a:solidFill>
                  <a:schemeClr val="bg1"/>
                </a:solidFill>
                <a:latin typeface="Comic Sans MS" pitchFamily="66" charset="0"/>
              </a:rPr>
              <a:t>sconvolge le vie dei malvagi. Il Signore regna per sempre, </a:t>
            </a:r>
            <a:endParaRPr lang="it-IT" sz="4000" b="1" i="1" dirty="0" smtClean="0">
              <a:solidFill>
                <a:schemeClr val="bg1"/>
              </a:solidFill>
              <a:latin typeface="Comic Sans MS" pitchFamily="66" charset="0"/>
            </a:endParaRPr>
          </a:p>
          <a:p>
            <a:pPr>
              <a:defRPr/>
            </a:pPr>
            <a:r>
              <a:rPr lang="it-IT" sz="4000" b="1" i="1" dirty="0" smtClean="0">
                <a:solidFill>
                  <a:schemeClr val="bg1"/>
                </a:solidFill>
                <a:latin typeface="Comic Sans MS" pitchFamily="66" charset="0"/>
              </a:rPr>
              <a:t>il </a:t>
            </a:r>
            <a:r>
              <a:rPr lang="it-IT" sz="4000" b="1" i="1" dirty="0">
                <a:solidFill>
                  <a:schemeClr val="bg1"/>
                </a:solidFill>
                <a:latin typeface="Comic Sans MS" pitchFamily="66" charset="0"/>
              </a:rPr>
              <a:t>tuo Dio, o Sion, </a:t>
            </a:r>
            <a:endParaRPr lang="it-IT" sz="4000" b="1" i="1" dirty="0" smtClean="0">
              <a:solidFill>
                <a:schemeClr val="bg1"/>
              </a:solidFill>
              <a:latin typeface="Comic Sans MS" pitchFamily="66" charset="0"/>
            </a:endParaRPr>
          </a:p>
          <a:p>
            <a:pPr>
              <a:defRPr/>
            </a:pPr>
            <a:r>
              <a:rPr lang="it-IT" sz="4000" b="1" i="1" dirty="0" smtClean="0">
                <a:solidFill>
                  <a:schemeClr val="bg1"/>
                </a:solidFill>
                <a:latin typeface="Comic Sans MS" pitchFamily="66" charset="0"/>
              </a:rPr>
              <a:t>di </a:t>
            </a:r>
            <a:r>
              <a:rPr lang="it-IT" sz="4000" b="1" i="1" dirty="0">
                <a:solidFill>
                  <a:schemeClr val="bg1"/>
                </a:solidFill>
                <a:latin typeface="Comic Sans MS" pitchFamily="66" charset="0"/>
              </a:rPr>
              <a:t>generazione in generazione.</a:t>
            </a:r>
            <a:endParaRPr lang="ca-ES" sz="4000" b="1" i="1" dirty="0">
              <a:solidFill>
                <a:schemeClr val="bg1"/>
              </a:solidFill>
              <a:latin typeface="Comic Sans MS" pitchFamily="66" charset="0"/>
            </a:endParaRPr>
          </a:p>
        </p:txBody>
      </p:sp>
      <p:sp>
        <p:nvSpPr>
          <p:cNvPr id="6" name="Rectangle 4"/>
          <p:cNvSpPr>
            <a:spLocks noChangeArrowheads="1"/>
          </p:cNvSpPr>
          <p:nvPr/>
        </p:nvSpPr>
        <p:spPr bwMode="auto">
          <a:xfrm>
            <a:off x="4716016" y="1196752"/>
            <a:ext cx="4427985" cy="1323439"/>
          </a:xfrm>
          <a:prstGeom prst="rect">
            <a:avLst/>
          </a:prstGeom>
          <a:solidFill>
            <a:srgbClr val="0000D1">
              <a:alpha val="50000"/>
            </a:srgbClr>
          </a:solidFill>
          <a:ln w="9525">
            <a:noFill/>
            <a:miter lim="800000"/>
            <a:headEnd/>
            <a:tailEnd/>
          </a:ln>
          <a:effectLst/>
        </p:spPr>
        <p:txBody>
          <a:bodyPr wrap="square">
            <a:spAutoFit/>
          </a:bodyPr>
          <a:lstStyle/>
          <a:p>
            <a:pPr>
              <a:defRPr/>
            </a:pPr>
            <a:r>
              <a:rPr lang="it-IT" sz="4000" b="1" i="1" dirty="0">
                <a:solidFill>
                  <a:schemeClr val="bg1"/>
                </a:solidFill>
                <a:effectLst>
                  <a:outerShdw blurRad="38100" dist="38100" dir="2700000" algn="tl">
                    <a:srgbClr val="000000"/>
                  </a:outerShdw>
                </a:effectLst>
                <a:latin typeface="Comic Sans MS" pitchFamily="66" charset="0"/>
              </a:rPr>
              <a:t>Vieni, Signore, * </a:t>
            </a:r>
            <a:endParaRPr lang="it-IT" sz="4000" b="1" i="1" dirty="0" smtClean="0">
              <a:solidFill>
                <a:schemeClr val="bg1"/>
              </a:solidFill>
              <a:effectLst>
                <a:outerShdw blurRad="38100" dist="38100" dir="2700000" algn="tl">
                  <a:srgbClr val="000000"/>
                </a:outerShdw>
              </a:effectLst>
              <a:latin typeface="Comic Sans MS" pitchFamily="66" charset="0"/>
            </a:endParaRPr>
          </a:p>
          <a:p>
            <a:pPr>
              <a:defRPr/>
            </a:pPr>
            <a:r>
              <a:rPr lang="it-IT" sz="4000" b="1" i="1" dirty="0" smtClean="0">
                <a:solidFill>
                  <a:schemeClr val="bg1"/>
                </a:solidFill>
                <a:effectLst>
                  <a:outerShdw blurRad="38100" dist="38100" dir="2700000" algn="tl">
                    <a:srgbClr val="000000"/>
                  </a:outerShdw>
                </a:effectLst>
                <a:latin typeface="Comic Sans MS" pitchFamily="66" charset="0"/>
              </a:rPr>
              <a:t>a </a:t>
            </a:r>
            <a:r>
              <a:rPr lang="it-IT" sz="4000" b="1" i="1" dirty="0">
                <a:solidFill>
                  <a:schemeClr val="bg1"/>
                </a:solidFill>
                <a:effectLst>
                  <a:outerShdw blurRad="38100" dist="38100" dir="2700000" algn="tl">
                    <a:srgbClr val="000000"/>
                  </a:outerShdw>
                </a:effectLst>
                <a:latin typeface="Comic Sans MS" pitchFamily="66" charset="0"/>
              </a:rPr>
              <a:t>salvarci.</a:t>
            </a:r>
            <a:endParaRPr lang="ca-ES" sz="4000" b="1" i="1" dirty="0">
              <a:solidFill>
                <a:schemeClr val="bg1"/>
              </a:solidFill>
              <a:effectLst>
                <a:outerShdw blurRad="38100" dist="38100" dir="2700000" algn="tl">
                  <a:srgbClr val="000000"/>
                </a:outerShdw>
              </a:effectLst>
              <a:latin typeface="Comic Sans MS" pitchFamily="66" charset="0"/>
            </a:endParaRPr>
          </a:p>
        </p:txBody>
      </p:sp>
    </p:spTree>
  </p:cSld>
  <p:clrMapOvr>
    <a:masterClrMapping/>
  </p:clrMapOvr>
  <p:transition advTm="5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dissolve">
                                      <p:cBhvr>
                                        <p:cTn id="7" dur="500"/>
                                        <p:tgtEl>
                                          <p:spTgt spid="17412"/>
                                        </p:tgtEl>
                                      </p:cBhvr>
                                    </p:animEffect>
                                  </p:childTnLst>
                                </p:cTn>
                              </p:par>
                            </p:childTnLst>
                          </p:cTn>
                        </p:par>
                        <p:par>
                          <p:cTn id="8" fill="hold">
                            <p:stCondLst>
                              <p:cond delay="500"/>
                            </p:stCondLst>
                            <p:childTnLst>
                              <p:par>
                                <p:cTn id="9" presetID="7" presetClass="entr" presetSubtype="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0" fill="hold"/>
                                        <p:tgtEl>
                                          <p:spTgt spid="4"/>
                                        </p:tgtEl>
                                        <p:attrNameLst>
                                          <p:attrName>ppt_x</p:attrName>
                                        </p:attrNameLst>
                                      </p:cBhvr>
                                      <p:tavLst>
                                        <p:tav tm="0">
                                          <p:val>
                                            <p:strVal val="1+#ppt_w/2"/>
                                          </p:val>
                                        </p:tav>
                                        <p:tav tm="100000">
                                          <p:val>
                                            <p:strVal val="#ppt_x"/>
                                          </p:val>
                                        </p:tav>
                                      </p:tavLst>
                                    </p:anim>
                                    <p:anim calcmode="lin" valueType="num">
                                      <p:cBhvr additive="base">
                                        <p:cTn id="12" dur="5000" fill="hold"/>
                                        <p:tgtEl>
                                          <p:spTgt spid="4"/>
                                        </p:tgtEl>
                                        <p:attrNameLst>
                                          <p:attrName>ppt_y</p:attrName>
                                        </p:attrNameLst>
                                      </p:cBhvr>
                                      <p:tavLst>
                                        <p:tav tm="0">
                                          <p:val>
                                            <p:strVal val="#ppt_y"/>
                                          </p:val>
                                        </p:tav>
                                        <p:tav tm="100000">
                                          <p:val>
                                            <p:strVal val="#ppt_y"/>
                                          </p:val>
                                        </p:tav>
                                      </p:tavLst>
                                    </p:anim>
                                  </p:childTnLst>
                                </p:cTn>
                              </p:par>
                              <p:par>
                                <p:cTn id="13" presetID="23" presetClass="entr" presetSubtype="32" fill="hold" grpId="0" nodeType="withEffect">
                                  <p:stCondLst>
                                    <p:cond delay="200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strVal val="4*#ppt_w"/>
                                          </p:val>
                                        </p:tav>
                                        <p:tav tm="100000">
                                          <p:val>
                                            <p:strVal val="#ppt_w"/>
                                          </p:val>
                                        </p:tav>
                                      </p:tavLst>
                                    </p:anim>
                                    <p:anim calcmode="lin" valueType="num">
                                      <p:cBhvr>
                                        <p:cTn id="16"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6"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F:\05 Fotografie\Cattedrale\Avvento\Avvento 2007 070.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87" name="WordArt 3"/>
          <p:cNvSpPr>
            <a:spLocks noChangeArrowheads="1" noChangeShapeType="1" noTextEdit="1"/>
          </p:cNvSpPr>
          <p:nvPr/>
        </p:nvSpPr>
        <p:spPr bwMode="auto">
          <a:xfrm>
            <a:off x="0" y="0"/>
            <a:ext cx="9144000" cy="6858000"/>
          </a:xfrm>
          <a:prstGeom prst="rect">
            <a:avLst/>
          </a:prstGeom>
        </p:spPr>
        <p:txBody>
          <a:bodyPr wrap="none" fromWordArt="1">
            <a:prstTxWarp prst="textCirclePour">
              <a:avLst>
                <a:gd name="adj1" fmla="val 10851900"/>
                <a:gd name="adj2" fmla="val 50000"/>
              </a:avLst>
            </a:prstTxWarp>
          </a:bodyPr>
          <a:lstStyle/>
          <a:p>
            <a:pPr algn="ctr"/>
            <a:r>
              <a:rPr lang="it-IT" sz="3600" i="1" kern="10">
                <a:ln w="9525">
                  <a:solidFill>
                    <a:srgbClr val="000000"/>
                  </a:solidFill>
                  <a:round/>
                  <a:headEnd/>
                  <a:tailEnd/>
                </a:ln>
                <a:solidFill>
                  <a:srgbClr val="FF0000"/>
                </a:solidFill>
                <a:effectLst>
                  <a:outerShdw dist="35921" dir="2700000" algn="ctr" rotWithShape="0">
                    <a:srgbClr val="808080">
                      <a:alpha val="79999"/>
                    </a:srgbClr>
                  </a:outerShdw>
                </a:effectLst>
                <a:latin typeface="Arial Black"/>
              </a:rPr>
              <a:t>   </a:t>
            </a:r>
          </a:p>
        </p:txBody>
      </p:sp>
      <p:sp>
        <p:nvSpPr>
          <p:cNvPr id="51204" name="WordArt 4"/>
          <p:cNvSpPr>
            <a:spLocks noChangeArrowheads="1" noChangeShapeType="1" noTextEdit="1"/>
          </p:cNvSpPr>
          <p:nvPr/>
        </p:nvSpPr>
        <p:spPr bwMode="auto">
          <a:xfrm>
            <a:off x="500063" y="0"/>
            <a:ext cx="8072437" cy="5429250"/>
          </a:xfrm>
          <a:prstGeom prst="rect">
            <a:avLst/>
          </a:prstGeom>
        </p:spPr>
        <p:txBody>
          <a:bodyPr wrap="none" fromWordArt="1">
            <a:prstTxWarp prst="textArchUpPour">
              <a:avLst>
                <a:gd name="adj1" fmla="val 10800004"/>
                <a:gd name="adj2" fmla="val 50000"/>
              </a:avLst>
            </a:prstTxWarp>
          </a:bodyPr>
          <a:lstStyle/>
          <a:p>
            <a:pPr algn="ctr"/>
            <a:r>
              <a:rPr lang="it-IT" sz="3600" kern="10">
                <a:ln w="9525">
                  <a:solidFill>
                    <a:srgbClr val="000000"/>
                  </a:solidFill>
                  <a:round/>
                  <a:headEnd/>
                  <a:tailEnd/>
                </a:ln>
                <a:solidFill>
                  <a:srgbClr val="FF0000"/>
                </a:solidFill>
                <a:latin typeface="Comic Sans MS"/>
              </a:rPr>
              <a:t>Corona</a:t>
            </a:r>
          </a:p>
        </p:txBody>
      </p:sp>
      <p:sp>
        <p:nvSpPr>
          <p:cNvPr id="51205" name="WordArt 5"/>
          <p:cNvSpPr>
            <a:spLocks noChangeArrowheads="1" noChangeShapeType="1" noTextEdit="1"/>
          </p:cNvSpPr>
          <p:nvPr/>
        </p:nvSpPr>
        <p:spPr bwMode="auto">
          <a:xfrm>
            <a:off x="285750" y="571500"/>
            <a:ext cx="8643938" cy="6072188"/>
          </a:xfrm>
          <a:prstGeom prst="rect">
            <a:avLst/>
          </a:prstGeom>
        </p:spPr>
        <p:txBody>
          <a:bodyPr wrap="none" fromWordArt="1">
            <a:prstTxWarp prst="textArchDownPour">
              <a:avLst>
                <a:gd name="adj1" fmla="val 0"/>
                <a:gd name="adj2" fmla="val 50000"/>
              </a:avLst>
            </a:prstTxWarp>
          </a:bodyPr>
          <a:lstStyle/>
          <a:p>
            <a:pPr algn="ctr"/>
            <a:r>
              <a:rPr lang="it-IT" sz="3600" kern="10">
                <a:ln w="9525">
                  <a:solidFill>
                    <a:srgbClr val="000000"/>
                  </a:solidFill>
                  <a:round/>
                  <a:headEnd/>
                  <a:tailEnd/>
                </a:ln>
                <a:solidFill>
                  <a:srgbClr val="FF0000"/>
                </a:solidFill>
                <a:latin typeface="Comic Sans MS"/>
              </a:rPr>
              <a:t>dell'Avvento</a:t>
            </a:r>
          </a:p>
        </p:txBody>
      </p:sp>
    </p:spTree>
    <p:extLst>
      <p:ext uri="{BB962C8B-B14F-4D97-AF65-F5344CB8AC3E}">
        <p14:creationId xmlns:p14="http://schemas.microsoft.com/office/powerpoint/2010/main" xmlns="" val="11847376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51204"/>
                                        </p:tgtEl>
                                        <p:attrNameLst>
                                          <p:attrName>style.visibility</p:attrName>
                                        </p:attrNameLst>
                                      </p:cBhvr>
                                      <p:to>
                                        <p:strVal val="visible"/>
                                      </p:to>
                                    </p:set>
                                    <p:animEffect transition="in" filter="fade">
                                      <p:cBhvr>
                                        <p:cTn id="7" dur="800" decel="100000"/>
                                        <p:tgtEl>
                                          <p:spTgt spid="51204"/>
                                        </p:tgtEl>
                                      </p:cBhvr>
                                    </p:animEffect>
                                    <p:anim calcmode="lin" valueType="num">
                                      <p:cBhvr>
                                        <p:cTn id="8" dur="800" decel="100000" fill="hold"/>
                                        <p:tgtEl>
                                          <p:spTgt spid="51204"/>
                                        </p:tgtEl>
                                        <p:attrNameLst>
                                          <p:attrName>style.rotation</p:attrName>
                                        </p:attrNameLst>
                                      </p:cBhvr>
                                      <p:tavLst>
                                        <p:tav tm="0">
                                          <p:val>
                                            <p:fltVal val="-90"/>
                                          </p:val>
                                        </p:tav>
                                        <p:tav tm="100000">
                                          <p:val>
                                            <p:fltVal val="0"/>
                                          </p:val>
                                        </p:tav>
                                      </p:tavLst>
                                    </p:anim>
                                    <p:anim calcmode="lin" valueType="num">
                                      <p:cBhvr>
                                        <p:cTn id="9" dur="800" decel="100000" fill="hold"/>
                                        <p:tgtEl>
                                          <p:spTgt spid="51204"/>
                                        </p:tgtEl>
                                        <p:attrNameLst>
                                          <p:attrName>ppt_x</p:attrName>
                                        </p:attrNameLst>
                                      </p:cBhvr>
                                      <p:tavLst>
                                        <p:tav tm="0">
                                          <p:val>
                                            <p:strVal val="#ppt_x+0.4"/>
                                          </p:val>
                                        </p:tav>
                                        <p:tav tm="100000">
                                          <p:val>
                                            <p:strVal val="#ppt_x-0.05"/>
                                          </p:val>
                                        </p:tav>
                                      </p:tavLst>
                                    </p:anim>
                                    <p:anim calcmode="lin" valueType="num">
                                      <p:cBhvr>
                                        <p:cTn id="10" dur="800" decel="100000" fill="hold"/>
                                        <p:tgtEl>
                                          <p:spTgt spid="5120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120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1204"/>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51205"/>
                                        </p:tgtEl>
                                        <p:attrNameLst>
                                          <p:attrName>style.visibility</p:attrName>
                                        </p:attrNameLst>
                                      </p:cBhvr>
                                      <p:to>
                                        <p:strVal val="visible"/>
                                      </p:to>
                                    </p:set>
                                    <p:animEffect transition="in" filter="fade">
                                      <p:cBhvr>
                                        <p:cTn id="15" dur="800" decel="100000"/>
                                        <p:tgtEl>
                                          <p:spTgt spid="51205"/>
                                        </p:tgtEl>
                                      </p:cBhvr>
                                    </p:animEffect>
                                    <p:anim calcmode="lin" valueType="num">
                                      <p:cBhvr>
                                        <p:cTn id="16" dur="800" decel="100000" fill="hold"/>
                                        <p:tgtEl>
                                          <p:spTgt spid="51205"/>
                                        </p:tgtEl>
                                        <p:attrNameLst>
                                          <p:attrName>style.rotation</p:attrName>
                                        </p:attrNameLst>
                                      </p:cBhvr>
                                      <p:tavLst>
                                        <p:tav tm="0">
                                          <p:val>
                                            <p:fltVal val="-90"/>
                                          </p:val>
                                        </p:tav>
                                        <p:tav tm="100000">
                                          <p:val>
                                            <p:fltVal val="0"/>
                                          </p:val>
                                        </p:tav>
                                      </p:tavLst>
                                    </p:anim>
                                    <p:anim calcmode="lin" valueType="num">
                                      <p:cBhvr>
                                        <p:cTn id="17" dur="800" decel="100000" fill="hold"/>
                                        <p:tgtEl>
                                          <p:spTgt spid="51205"/>
                                        </p:tgtEl>
                                        <p:attrNameLst>
                                          <p:attrName>ppt_x</p:attrName>
                                        </p:attrNameLst>
                                      </p:cBhvr>
                                      <p:tavLst>
                                        <p:tav tm="0">
                                          <p:val>
                                            <p:strVal val="#ppt_x+0.4"/>
                                          </p:val>
                                        </p:tav>
                                        <p:tav tm="100000">
                                          <p:val>
                                            <p:strVal val="#ppt_x-0.05"/>
                                          </p:val>
                                        </p:tav>
                                      </p:tavLst>
                                    </p:anim>
                                    <p:anim calcmode="lin" valueType="num">
                                      <p:cBhvr>
                                        <p:cTn id="18" dur="800" decel="100000" fill="hold"/>
                                        <p:tgtEl>
                                          <p:spTgt spid="51205"/>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51205"/>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5120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animBg="1"/>
      <p:bldP spid="5120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5411"/>
          <a:stretch/>
        </p:blipFill>
        <p:spPr bwMode="auto">
          <a:xfrm>
            <a:off x="-4915" y="-1"/>
            <a:ext cx="9148915" cy="6868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 name="Picture 5" descr="fiammella"/>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4999265" y="797413"/>
            <a:ext cx="1141413"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3"/>
          <p:cNvSpPr txBox="1">
            <a:spLocks noChangeArrowheads="1"/>
          </p:cNvSpPr>
          <p:nvPr/>
        </p:nvSpPr>
        <p:spPr bwMode="auto">
          <a:xfrm>
            <a:off x="827088" y="3838575"/>
            <a:ext cx="7467600" cy="3019425"/>
          </a:xfrm>
          <a:prstGeom prst="rect">
            <a:avLst/>
          </a:prstGeom>
          <a:solidFill>
            <a:srgbClr val="BBE0E3">
              <a:alpha val="69804"/>
            </a:srgbClr>
          </a:solidFill>
          <a:ln w="9525" algn="ctr">
            <a:noFill/>
            <a:miter lim="800000"/>
            <a:headEnd/>
            <a:tailEnd/>
          </a:ln>
          <a:effectLst>
            <a:softEdge rad="127000"/>
          </a:effectLst>
        </p:spPr>
        <p:txBody>
          <a:bodyPr>
            <a:spAutoFit/>
          </a:bodyPr>
          <a:lstStyle/>
          <a:p>
            <a:pPr lvl="1">
              <a:defRPr/>
            </a:pPr>
            <a:r>
              <a:rPr lang="it-IT" sz="4800" b="1" dirty="0">
                <a:solidFill>
                  <a:srgbClr val="000000"/>
                </a:solidFill>
                <a:latin typeface="Comic Sans MS" pitchFamily="66" charset="0"/>
              </a:rPr>
              <a:t>Si accende una luce all’uomo quaggiù, presto verrà </a:t>
            </a:r>
          </a:p>
          <a:p>
            <a:pPr lvl="1">
              <a:defRPr/>
            </a:pPr>
            <a:r>
              <a:rPr lang="it-IT" sz="4800" b="1" dirty="0">
                <a:solidFill>
                  <a:srgbClr val="000000"/>
                </a:solidFill>
                <a:latin typeface="Comic Sans MS" pitchFamily="66" charset="0"/>
              </a:rPr>
              <a:t>tra noi Gesù. </a:t>
            </a:r>
          </a:p>
        </p:txBody>
      </p:sp>
      <p:pic>
        <p:nvPicPr>
          <p:cNvPr id="5" name="Picture 5" descr="fiammella"/>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3923928" y="548680"/>
            <a:ext cx="1141413"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fiammella"/>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2699792" y="279723"/>
            <a:ext cx="1141413"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26576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anim calcmode="lin" valueType="num">
                                      <p:cBhvr>
                                        <p:cTn id="8" dur="5000" fill="hold"/>
                                        <p:tgtEl>
                                          <p:spTgt spid="3"/>
                                        </p:tgtEl>
                                        <p:attrNameLst>
                                          <p:attrName>ppt_x</p:attrName>
                                        </p:attrNameLst>
                                      </p:cBhvr>
                                      <p:tavLst>
                                        <p:tav tm="0">
                                          <p:val>
                                            <p:strVal val="#ppt_x"/>
                                          </p:val>
                                        </p:tav>
                                        <p:tav tm="100000">
                                          <p:val>
                                            <p:strVal val="#ppt_x"/>
                                          </p:val>
                                        </p:tav>
                                      </p:tavLst>
                                    </p:anim>
                                    <p:anim calcmode="lin" valueType="num">
                                      <p:cBhvr>
                                        <p:cTn id="9" dur="5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0"/>
                                        <p:tgtEl>
                                          <p:spTgt spid="5"/>
                                        </p:tgtEl>
                                      </p:cBhvr>
                                    </p:animEffect>
                                    <p:anim calcmode="lin" valueType="num">
                                      <p:cBhvr>
                                        <p:cTn id="13" dur="5000" fill="hold"/>
                                        <p:tgtEl>
                                          <p:spTgt spid="5"/>
                                        </p:tgtEl>
                                        <p:attrNameLst>
                                          <p:attrName>ppt_x</p:attrName>
                                        </p:attrNameLst>
                                      </p:cBhvr>
                                      <p:tavLst>
                                        <p:tav tm="0">
                                          <p:val>
                                            <p:strVal val="#ppt_x"/>
                                          </p:val>
                                        </p:tav>
                                        <p:tav tm="100000">
                                          <p:val>
                                            <p:strVal val="#ppt_x"/>
                                          </p:val>
                                        </p:tav>
                                      </p:tavLst>
                                    </p:anim>
                                    <p:anim calcmode="lin" valueType="num">
                                      <p:cBhvr>
                                        <p:cTn id="14" dur="5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0"/>
                                        <p:tgtEl>
                                          <p:spTgt spid="6"/>
                                        </p:tgtEl>
                                      </p:cBhvr>
                                    </p:animEffect>
                                    <p:anim calcmode="lin" valueType="num">
                                      <p:cBhvr>
                                        <p:cTn id="18" dur="5000" fill="hold"/>
                                        <p:tgtEl>
                                          <p:spTgt spid="6"/>
                                        </p:tgtEl>
                                        <p:attrNameLst>
                                          <p:attrName>ppt_x</p:attrName>
                                        </p:attrNameLst>
                                      </p:cBhvr>
                                      <p:tavLst>
                                        <p:tav tm="0">
                                          <p:val>
                                            <p:strVal val="#ppt_x"/>
                                          </p:val>
                                        </p:tav>
                                        <p:tav tm="100000">
                                          <p:val>
                                            <p:strVal val="#ppt_x"/>
                                          </p:val>
                                        </p:tav>
                                      </p:tavLst>
                                    </p:anim>
                                    <p:anim calcmode="lin" valueType="num">
                                      <p:cBhvr>
                                        <p:cTn id="19" dur="5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5411"/>
          <a:stretch/>
        </p:blipFill>
        <p:spPr bwMode="auto">
          <a:xfrm>
            <a:off x="-4915" y="-1"/>
            <a:ext cx="9148915" cy="6868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9635" name="Rectangle 3"/>
          <p:cNvSpPr>
            <a:spLocks noChangeArrowheads="1"/>
          </p:cNvSpPr>
          <p:nvPr/>
        </p:nvSpPr>
        <p:spPr bwMode="auto">
          <a:xfrm>
            <a:off x="395288" y="3838575"/>
            <a:ext cx="8318500" cy="3019425"/>
          </a:xfrm>
          <a:prstGeom prst="rect">
            <a:avLst/>
          </a:prstGeom>
          <a:solidFill>
            <a:schemeClr val="accent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p>
            <a:pPr lvl="2"/>
            <a:r>
              <a:rPr lang="it-IT" sz="4800" b="1">
                <a:solidFill>
                  <a:srgbClr val="000000"/>
                </a:solidFill>
                <a:latin typeface="Comic Sans MS" pitchFamily="66" charset="0"/>
              </a:rPr>
              <a:t>Vegliate;</a:t>
            </a:r>
          </a:p>
          <a:p>
            <a:pPr lvl="2"/>
            <a:r>
              <a:rPr lang="it-IT" sz="4800" b="1">
                <a:solidFill>
                  <a:srgbClr val="000000"/>
                </a:solidFill>
                <a:latin typeface="Comic Sans MS" pitchFamily="66" charset="0"/>
              </a:rPr>
              <a:t>lo sposo non tarderà;</a:t>
            </a:r>
          </a:p>
          <a:p>
            <a:pPr lvl="2"/>
            <a:r>
              <a:rPr lang="it-IT" sz="4800" b="1">
                <a:solidFill>
                  <a:srgbClr val="000000"/>
                </a:solidFill>
                <a:latin typeface="Comic Sans MS" pitchFamily="66" charset="0"/>
              </a:rPr>
              <a:t>se siete pronti</a:t>
            </a:r>
          </a:p>
          <a:p>
            <a:pPr lvl="2"/>
            <a:r>
              <a:rPr lang="it-IT" sz="4800" b="1">
                <a:solidFill>
                  <a:srgbClr val="000000"/>
                </a:solidFill>
                <a:latin typeface="Comic Sans MS" pitchFamily="66" charset="0"/>
              </a:rPr>
              <a:t>vi aprirà.</a:t>
            </a:r>
          </a:p>
        </p:txBody>
      </p:sp>
      <p:pic>
        <p:nvPicPr>
          <p:cNvPr id="53252" name="Picture 5" descr="fiammella"/>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5170090" y="1071562"/>
            <a:ext cx="720725" cy="61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fiammella"/>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3923928" y="498367"/>
            <a:ext cx="1141413"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5" descr="fiammella"/>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2699792" y="260648"/>
            <a:ext cx="1141413"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554014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53252"/>
                                        </p:tgtEl>
                                        <p:attrNameLst>
                                          <p:attrName>style.visibility</p:attrName>
                                        </p:attrNameLst>
                                      </p:cBhvr>
                                      <p:to>
                                        <p:strVal val="visible"/>
                                      </p:to>
                                    </p:set>
                                    <p:animEffect transition="in" filter="fade">
                                      <p:cBhvr>
                                        <p:cTn id="7" dur="5000"/>
                                        <p:tgtEl>
                                          <p:spTgt spid="53252"/>
                                        </p:tgtEl>
                                      </p:cBhvr>
                                    </p:animEffect>
                                    <p:anim calcmode="lin" valueType="num">
                                      <p:cBhvr>
                                        <p:cTn id="8" dur="5000" fill="hold"/>
                                        <p:tgtEl>
                                          <p:spTgt spid="53252"/>
                                        </p:tgtEl>
                                        <p:attrNameLst>
                                          <p:attrName>ppt_x</p:attrName>
                                        </p:attrNameLst>
                                      </p:cBhvr>
                                      <p:tavLst>
                                        <p:tav tm="0">
                                          <p:val>
                                            <p:strVal val="#ppt_x"/>
                                          </p:val>
                                        </p:tav>
                                        <p:tav tm="100000">
                                          <p:val>
                                            <p:strVal val="#ppt_x"/>
                                          </p:val>
                                        </p:tav>
                                      </p:tavLst>
                                    </p:anim>
                                    <p:anim calcmode="lin" valueType="num">
                                      <p:cBhvr>
                                        <p:cTn id="9" dur="5000" fill="hold"/>
                                        <p:tgtEl>
                                          <p:spTgt spid="5325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0"/>
                                        <p:tgtEl>
                                          <p:spTgt spid="6"/>
                                        </p:tgtEl>
                                      </p:cBhvr>
                                    </p:animEffect>
                                    <p:anim calcmode="lin" valueType="num">
                                      <p:cBhvr>
                                        <p:cTn id="13" dur="5000" fill="hold"/>
                                        <p:tgtEl>
                                          <p:spTgt spid="6"/>
                                        </p:tgtEl>
                                        <p:attrNameLst>
                                          <p:attrName>ppt_x</p:attrName>
                                        </p:attrNameLst>
                                      </p:cBhvr>
                                      <p:tavLst>
                                        <p:tav tm="0">
                                          <p:val>
                                            <p:strVal val="#ppt_x"/>
                                          </p:val>
                                        </p:tav>
                                        <p:tav tm="100000">
                                          <p:val>
                                            <p:strVal val="#ppt_x"/>
                                          </p:val>
                                        </p:tav>
                                      </p:tavLst>
                                    </p:anim>
                                    <p:anim calcmode="lin" valueType="num">
                                      <p:cBhvr>
                                        <p:cTn id="14" dur="5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0"/>
                                        <p:tgtEl>
                                          <p:spTgt spid="7"/>
                                        </p:tgtEl>
                                      </p:cBhvr>
                                    </p:animEffect>
                                    <p:anim calcmode="lin" valueType="num">
                                      <p:cBhvr>
                                        <p:cTn id="18" dur="5000" fill="hold"/>
                                        <p:tgtEl>
                                          <p:spTgt spid="7"/>
                                        </p:tgtEl>
                                        <p:attrNameLst>
                                          <p:attrName>ppt_x</p:attrName>
                                        </p:attrNameLst>
                                      </p:cBhvr>
                                      <p:tavLst>
                                        <p:tav tm="0">
                                          <p:val>
                                            <p:strVal val="#ppt_x"/>
                                          </p:val>
                                        </p:tav>
                                        <p:tav tm="100000">
                                          <p:val>
                                            <p:strVal val="#ppt_x"/>
                                          </p:val>
                                        </p:tav>
                                      </p:tavLst>
                                    </p:anim>
                                    <p:anim calcmode="lin" valueType="num">
                                      <p:cBhvr>
                                        <p:cTn id="19" dur="5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5411"/>
          <a:stretch/>
        </p:blipFill>
        <p:spPr bwMode="auto">
          <a:xfrm>
            <a:off x="-4915" y="-1"/>
            <a:ext cx="9148915" cy="6868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0659" name="Rectangle 3"/>
          <p:cNvSpPr>
            <a:spLocks noChangeArrowheads="1"/>
          </p:cNvSpPr>
          <p:nvPr/>
        </p:nvSpPr>
        <p:spPr bwMode="auto">
          <a:xfrm>
            <a:off x="971550" y="4570413"/>
            <a:ext cx="6913563" cy="2287587"/>
          </a:xfrm>
          <a:prstGeom prst="rect">
            <a:avLst/>
          </a:prstGeom>
          <a:solidFill>
            <a:schemeClr val="accent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p>
            <a:r>
              <a:rPr lang="it-IT" sz="4800" b="1">
                <a:solidFill>
                  <a:srgbClr val="000000"/>
                </a:solidFill>
                <a:latin typeface="Comic Sans MS" pitchFamily="66" charset="0"/>
              </a:rPr>
              <a:t>Lieti cantate: </a:t>
            </a:r>
          </a:p>
          <a:p>
            <a:r>
              <a:rPr lang="it-IT" sz="4800" b="1">
                <a:solidFill>
                  <a:srgbClr val="000000"/>
                </a:solidFill>
                <a:latin typeface="Comic Sans MS" pitchFamily="66" charset="0"/>
              </a:rPr>
              <a:t>gloria al Signor! Nascerà il Redentor!</a:t>
            </a:r>
          </a:p>
        </p:txBody>
      </p:sp>
      <p:pic>
        <p:nvPicPr>
          <p:cNvPr id="58372" name="Picture 4" descr="fiammella"/>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5110823" y="1083146"/>
            <a:ext cx="720725" cy="61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fiammella"/>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3910408" y="443797"/>
            <a:ext cx="1141413"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5" descr="fiammella"/>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2699792" y="260648"/>
            <a:ext cx="1141413"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005825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58372"/>
                                        </p:tgtEl>
                                        <p:attrNameLst>
                                          <p:attrName>style.visibility</p:attrName>
                                        </p:attrNameLst>
                                      </p:cBhvr>
                                      <p:to>
                                        <p:strVal val="visible"/>
                                      </p:to>
                                    </p:set>
                                    <p:animEffect transition="in" filter="fade">
                                      <p:cBhvr>
                                        <p:cTn id="7" dur="5000"/>
                                        <p:tgtEl>
                                          <p:spTgt spid="58372"/>
                                        </p:tgtEl>
                                      </p:cBhvr>
                                    </p:animEffect>
                                    <p:anim calcmode="lin" valueType="num">
                                      <p:cBhvr>
                                        <p:cTn id="8" dur="5000" fill="hold"/>
                                        <p:tgtEl>
                                          <p:spTgt spid="58372"/>
                                        </p:tgtEl>
                                        <p:attrNameLst>
                                          <p:attrName>ppt_x</p:attrName>
                                        </p:attrNameLst>
                                      </p:cBhvr>
                                      <p:tavLst>
                                        <p:tav tm="0">
                                          <p:val>
                                            <p:strVal val="#ppt_x"/>
                                          </p:val>
                                        </p:tav>
                                        <p:tav tm="100000">
                                          <p:val>
                                            <p:strVal val="#ppt_x"/>
                                          </p:val>
                                        </p:tav>
                                      </p:tavLst>
                                    </p:anim>
                                    <p:anim calcmode="lin" valueType="num">
                                      <p:cBhvr>
                                        <p:cTn id="9" dur="5000" fill="hold"/>
                                        <p:tgtEl>
                                          <p:spTgt spid="5837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0"/>
                                        <p:tgtEl>
                                          <p:spTgt spid="6"/>
                                        </p:tgtEl>
                                      </p:cBhvr>
                                    </p:animEffect>
                                    <p:anim calcmode="lin" valueType="num">
                                      <p:cBhvr>
                                        <p:cTn id="13" dur="5000" fill="hold"/>
                                        <p:tgtEl>
                                          <p:spTgt spid="6"/>
                                        </p:tgtEl>
                                        <p:attrNameLst>
                                          <p:attrName>ppt_x</p:attrName>
                                        </p:attrNameLst>
                                      </p:cBhvr>
                                      <p:tavLst>
                                        <p:tav tm="0">
                                          <p:val>
                                            <p:strVal val="#ppt_x"/>
                                          </p:val>
                                        </p:tav>
                                        <p:tav tm="100000">
                                          <p:val>
                                            <p:strVal val="#ppt_x"/>
                                          </p:val>
                                        </p:tav>
                                      </p:tavLst>
                                    </p:anim>
                                    <p:anim calcmode="lin" valueType="num">
                                      <p:cBhvr>
                                        <p:cTn id="14" dur="5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0"/>
                                        <p:tgtEl>
                                          <p:spTgt spid="7"/>
                                        </p:tgtEl>
                                      </p:cBhvr>
                                    </p:animEffect>
                                    <p:anim calcmode="lin" valueType="num">
                                      <p:cBhvr>
                                        <p:cTn id="18" dur="5000" fill="hold"/>
                                        <p:tgtEl>
                                          <p:spTgt spid="7"/>
                                        </p:tgtEl>
                                        <p:attrNameLst>
                                          <p:attrName>ppt_x</p:attrName>
                                        </p:attrNameLst>
                                      </p:cBhvr>
                                      <p:tavLst>
                                        <p:tav tm="0">
                                          <p:val>
                                            <p:strVal val="#ppt_x"/>
                                          </p:val>
                                        </p:tav>
                                        <p:tav tm="100000">
                                          <p:val>
                                            <p:strVal val="#ppt_x"/>
                                          </p:val>
                                        </p:tav>
                                      </p:tavLst>
                                    </p:anim>
                                    <p:anim calcmode="lin" valueType="num">
                                      <p:cBhvr>
                                        <p:cTn id="19" dur="5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5411"/>
          <a:stretch/>
        </p:blipFill>
        <p:spPr bwMode="auto">
          <a:xfrm>
            <a:off x="-4915" y="-1"/>
            <a:ext cx="9148915" cy="6868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1683" name="Rectangle 3"/>
          <p:cNvSpPr>
            <a:spLocks noChangeArrowheads="1"/>
          </p:cNvSpPr>
          <p:nvPr/>
        </p:nvSpPr>
        <p:spPr bwMode="auto">
          <a:xfrm>
            <a:off x="900113" y="3838575"/>
            <a:ext cx="7561262" cy="3019425"/>
          </a:xfrm>
          <a:prstGeom prst="rect">
            <a:avLst/>
          </a:prstGeom>
          <a:solidFill>
            <a:schemeClr val="accent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p>
            <a:r>
              <a:rPr lang="it-IT" sz="4800" b="1">
                <a:solidFill>
                  <a:srgbClr val="000000"/>
                </a:solidFill>
                <a:latin typeface="Comic Sans MS" pitchFamily="66" charset="0"/>
              </a:rPr>
              <a:t>Si accende una luce all’uomo quaggiù, </a:t>
            </a:r>
            <a:br>
              <a:rPr lang="it-IT" sz="4800" b="1">
                <a:solidFill>
                  <a:srgbClr val="000000"/>
                </a:solidFill>
                <a:latin typeface="Comic Sans MS" pitchFamily="66" charset="0"/>
              </a:rPr>
            </a:br>
            <a:r>
              <a:rPr lang="it-IT" sz="4800" b="1">
                <a:solidFill>
                  <a:srgbClr val="000000"/>
                </a:solidFill>
                <a:latin typeface="Comic Sans MS" pitchFamily="66" charset="0"/>
              </a:rPr>
              <a:t>presto verrà </a:t>
            </a:r>
          </a:p>
          <a:p>
            <a:r>
              <a:rPr lang="it-IT" sz="4800" b="1">
                <a:solidFill>
                  <a:srgbClr val="000000"/>
                </a:solidFill>
                <a:latin typeface="Comic Sans MS" pitchFamily="66" charset="0"/>
              </a:rPr>
              <a:t>tra noi Gesù.</a:t>
            </a:r>
          </a:p>
        </p:txBody>
      </p:sp>
      <p:pic>
        <p:nvPicPr>
          <p:cNvPr id="59396" name="Picture 4" descr="fiammella"/>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5076056" y="1009464"/>
            <a:ext cx="720725" cy="61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fiammella"/>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3934643" y="524483"/>
            <a:ext cx="1141413"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5" descr="fiammella"/>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2699792" y="260648"/>
            <a:ext cx="1141413"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7722141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59396"/>
                                        </p:tgtEl>
                                        <p:attrNameLst>
                                          <p:attrName>style.visibility</p:attrName>
                                        </p:attrNameLst>
                                      </p:cBhvr>
                                      <p:to>
                                        <p:strVal val="visible"/>
                                      </p:to>
                                    </p:set>
                                    <p:animEffect transition="in" filter="fade">
                                      <p:cBhvr>
                                        <p:cTn id="7" dur="5000"/>
                                        <p:tgtEl>
                                          <p:spTgt spid="59396"/>
                                        </p:tgtEl>
                                      </p:cBhvr>
                                    </p:animEffect>
                                    <p:anim calcmode="lin" valueType="num">
                                      <p:cBhvr>
                                        <p:cTn id="8" dur="5000" fill="hold"/>
                                        <p:tgtEl>
                                          <p:spTgt spid="59396"/>
                                        </p:tgtEl>
                                        <p:attrNameLst>
                                          <p:attrName>ppt_x</p:attrName>
                                        </p:attrNameLst>
                                      </p:cBhvr>
                                      <p:tavLst>
                                        <p:tav tm="0">
                                          <p:val>
                                            <p:strVal val="#ppt_x"/>
                                          </p:val>
                                        </p:tav>
                                        <p:tav tm="100000">
                                          <p:val>
                                            <p:strVal val="#ppt_x"/>
                                          </p:val>
                                        </p:tav>
                                      </p:tavLst>
                                    </p:anim>
                                    <p:anim calcmode="lin" valueType="num">
                                      <p:cBhvr>
                                        <p:cTn id="9" dur="5000" fill="hold"/>
                                        <p:tgtEl>
                                          <p:spTgt spid="5939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0"/>
                                        <p:tgtEl>
                                          <p:spTgt spid="6"/>
                                        </p:tgtEl>
                                      </p:cBhvr>
                                    </p:animEffect>
                                    <p:anim calcmode="lin" valueType="num">
                                      <p:cBhvr>
                                        <p:cTn id="13" dur="5000" fill="hold"/>
                                        <p:tgtEl>
                                          <p:spTgt spid="6"/>
                                        </p:tgtEl>
                                        <p:attrNameLst>
                                          <p:attrName>ppt_x</p:attrName>
                                        </p:attrNameLst>
                                      </p:cBhvr>
                                      <p:tavLst>
                                        <p:tav tm="0">
                                          <p:val>
                                            <p:strVal val="#ppt_x"/>
                                          </p:val>
                                        </p:tav>
                                        <p:tav tm="100000">
                                          <p:val>
                                            <p:strVal val="#ppt_x"/>
                                          </p:val>
                                        </p:tav>
                                      </p:tavLst>
                                    </p:anim>
                                    <p:anim calcmode="lin" valueType="num">
                                      <p:cBhvr>
                                        <p:cTn id="14" dur="5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0"/>
                                        <p:tgtEl>
                                          <p:spTgt spid="7"/>
                                        </p:tgtEl>
                                      </p:cBhvr>
                                    </p:animEffect>
                                    <p:anim calcmode="lin" valueType="num">
                                      <p:cBhvr>
                                        <p:cTn id="18" dur="5000" fill="hold"/>
                                        <p:tgtEl>
                                          <p:spTgt spid="7"/>
                                        </p:tgtEl>
                                        <p:attrNameLst>
                                          <p:attrName>ppt_x</p:attrName>
                                        </p:attrNameLst>
                                      </p:cBhvr>
                                      <p:tavLst>
                                        <p:tav tm="0">
                                          <p:val>
                                            <p:strVal val="#ppt_x"/>
                                          </p:val>
                                        </p:tav>
                                        <p:tav tm="100000">
                                          <p:val>
                                            <p:strVal val="#ppt_x"/>
                                          </p:val>
                                        </p:tav>
                                      </p:tavLst>
                                    </p:anim>
                                    <p:anim calcmode="lin" valueType="num">
                                      <p:cBhvr>
                                        <p:cTn id="19" dur="5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5411"/>
          <a:stretch/>
        </p:blipFill>
        <p:spPr bwMode="auto">
          <a:xfrm>
            <a:off x="-4915" y="-1"/>
            <a:ext cx="9148915" cy="6868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0420" name="Picture 4" descr="fiammella"/>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5127352" y="1052736"/>
            <a:ext cx="720725" cy="61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fiammella"/>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3923928" y="522287"/>
            <a:ext cx="1141413"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3"/>
          <p:cNvSpPr>
            <a:spLocks noChangeArrowheads="1"/>
          </p:cNvSpPr>
          <p:nvPr/>
        </p:nvSpPr>
        <p:spPr bwMode="auto">
          <a:xfrm>
            <a:off x="841895" y="4466168"/>
            <a:ext cx="7429500" cy="1323975"/>
          </a:xfrm>
          <a:prstGeom prst="rect">
            <a:avLst/>
          </a:prstGeom>
          <a:solidFill>
            <a:schemeClr val="accent1"/>
          </a:solidFill>
          <a:ln w="9525" algn="ctr">
            <a:noFill/>
            <a:miter lim="800000"/>
            <a:headEnd/>
            <a:tailEnd/>
          </a:ln>
        </p:spPr>
        <p:txBody>
          <a:bodyPr>
            <a:spAutoFit/>
          </a:bodyPr>
          <a:lstStyle/>
          <a:p>
            <a:r>
              <a:rPr lang="it-IT" sz="4000" b="1" dirty="0">
                <a:latin typeface="Comic Sans MS" pitchFamily="66" charset="0"/>
              </a:rPr>
              <a:t>Pastori, adorate con umiltà Cristo, che nasce in povertà.</a:t>
            </a:r>
          </a:p>
        </p:txBody>
      </p:sp>
      <p:pic>
        <p:nvPicPr>
          <p:cNvPr id="8" name="Picture 5" descr="fiammella"/>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2699792" y="260648"/>
            <a:ext cx="1141413"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576697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60420"/>
                                        </p:tgtEl>
                                        <p:attrNameLst>
                                          <p:attrName>style.visibility</p:attrName>
                                        </p:attrNameLst>
                                      </p:cBhvr>
                                      <p:to>
                                        <p:strVal val="visible"/>
                                      </p:to>
                                    </p:set>
                                    <p:animEffect transition="in" filter="fade">
                                      <p:cBhvr>
                                        <p:cTn id="7" dur="5000"/>
                                        <p:tgtEl>
                                          <p:spTgt spid="60420"/>
                                        </p:tgtEl>
                                      </p:cBhvr>
                                    </p:animEffect>
                                    <p:anim calcmode="lin" valueType="num">
                                      <p:cBhvr>
                                        <p:cTn id="8" dur="5000" fill="hold"/>
                                        <p:tgtEl>
                                          <p:spTgt spid="60420"/>
                                        </p:tgtEl>
                                        <p:attrNameLst>
                                          <p:attrName>ppt_x</p:attrName>
                                        </p:attrNameLst>
                                      </p:cBhvr>
                                      <p:tavLst>
                                        <p:tav tm="0">
                                          <p:val>
                                            <p:strVal val="#ppt_x"/>
                                          </p:val>
                                        </p:tav>
                                        <p:tav tm="100000">
                                          <p:val>
                                            <p:strVal val="#ppt_x"/>
                                          </p:val>
                                        </p:tav>
                                      </p:tavLst>
                                    </p:anim>
                                    <p:anim calcmode="lin" valueType="num">
                                      <p:cBhvr>
                                        <p:cTn id="9" dur="5000" fill="hold"/>
                                        <p:tgtEl>
                                          <p:spTgt spid="6042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0"/>
                                        <p:tgtEl>
                                          <p:spTgt spid="6"/>
                                        </p:tgtEl>
                                      </p:cBhvr>
                                    </p:animEffect>
                                    <p:anim calcmode="lin" valueType="num">
                                      <p:cBhvr>
                                        <p:cTn id="13" dur="5000" fill="hold"/>
                                        <p:tgtEl>
                                          <p:spTgt spid="6"/>
                                        </p:tgtEl>
                                        <p:attrNameLst>
                                          <p:attrName>ppt_x</p:attrName>
                                        </p:attrNameLst>
                                      </p:cBhvr>
                                      <p:tavLst>
                                        <p:tav tm="0">
                                          <p:val>
                                            <p:strVal val="#ppt_x"/>
                                          </p:val>
                                        </p:tav>
                                        <p:tav tm="100000">
                                          <p:val>
                                            <p:strVal val="#ppt_x"/>
                                          </p:val>
                                        </p:tav>
                                      </p:tavLst>
                                    </p:anim>
                                    <p:anim calcmode="lin" valueType="num">
                                      <p:cBhvr>
                                        <p:cTn id="14" dur="5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0"/>
                                        <p:tgtEl>
                                          <p:spTgt spid="8"/>
                                        </p:tgtEl>
                                      </p:cBhvr>
                                    </p:animEffect>
                                    <p:anim calcmode="lin" valueType="num">
                                      <p:cBhvr>
                                        <p:cTn id="18" dur="5000" fill="hold"/>
                                        <p:tgtEl>
                                          <p:spTgt spid="8"/>
                                        </p:tgtEl>
                                        <p:attrNameLst>
                                          <p:attrName>ppt_x</p:attrName>
                                        </p:attrNameLst>
                                      </p:cBhvr>
                                      <p:tavLst>
                                        <p:tav tm="0">
                                          <p:val>
                                            <p:strVal val="#ppt_x"/>
                                          </p:val>
                                        </p:tav>
                                        <p:tav tm="100000">
                                          <p:val>
                                            <p:strVal val="#ppt_x"/>
                                          </p:val>
                                        </p:tav>
                                      </p:tavLst>
                                    </p:anim>
                                    <p:anim calcmode="lin" valueType="num">
                                      <p:cBhvr>
                                        <p:cTn id="19" dur="5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5411"/>
          <a:stretch/>
        </p:blipFill>
        <p:spPr bwMode="auto">
          <a:xfrm>
            <a:off x="-4915" y="-1"/>
            <a:ext cx="9148915" cy="6868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3731" name="Rectangle 3"/>
          <p:cNvSpPr>
            <a:spLocks noChangeArrowheads="1"/>
          </p:cNvSpPr>
          <p:nvPr/>
        </p:nvSpPr>
        <p:spPr bwMode="auto">
          <a:xfrm>
            <a:off x="971550" y="4570413"/>
            <a:ext cx="6913563" cy="2287587"/>
          </a:xfrm>
          <a:prstGeom prst="rect">
            <a:avLst/>
          </a:prstGeom>
          <a:solidFill>
            <a:schemeClr val="accent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p>
            <a:r>
              <a:rPr lang="it-IT" sz="4800" b="1">
                <a:solidFill>
                  <a:srgbClr val="000000"/>
                </a:solidFill>
                <a:latin typeface="Comic Sans MS" pitchFamily="66" charset="0"/>
              </a:rPr>
              <a:t>Lieti cantate: </a:t>
            </a:r>
          </a:p>
          <a:p>
            <a:r>
              <a:rPr lang="it-IT" sz="4800" b="1">
                <a:solidFill>
                  <a:srgbClr val="000000"/>
                </a:solidFill>
                <a:latin typeface="Comic Sans MS" pitchFamily="66" charset="0"/>
              </a:rPr>
              <a:t>gloria al Signor! Nascerà il Redentor!</a:t>
            </a:r>
          </a:p>
        </p:txBody>
      </p:sp>
      <p:pic>
        <p:nvPicPr>
          <p:cNvPr id="61444" name="Picture 4" descr="fiammella"/>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5148064" y="1071562"/>
            <a:ext cx="720725" cy="61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fiammella"/>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3923928" y="476672"/>
            <a:ext cx="1141413"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5" descr="fiammella"/>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2755949" y="260648"/>
            <a:ext cx="1141413"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254436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61444"/>
                                        </p:tgtEl>
                                        <p:attrNameLst>
                                          <p:attrName>style.visibility</p:attrName>
                                        </p:attrNameLst>
                                      </p:cBhvr>
                                      <p:to>
                                        <p:strVal val="visible"/>
                                      </p:to>
                                    </p:set>
                                    <p:animEffect transition="in" filter="fade">
                                      <p:cBhvr>
                                        <p:cTn id="7" dur="5000"/>
                                        <p:tgtEl>
                                          <p:spTgt spid="61444"/>
                                        </p:tgtEl>
                                      </p:cBhvr>
                                    </p:animEffect>
                                    <p:anim calcmode="lin" valueType="num">
                                      <p:cBhvr>
                                        <p:cTn id="8" dur="5000" fill="hold"/>
                                        <p:tgtEl>
                                          <p:spTgt spid="61444"/>
                                        </p:tgtEl>
                                        <p:attrNameLst>
                                          <p:attrName>ppt_x</p:attrName>
                                        </p:attrNameLst>
                                      </p:cBhvr>
                                      <p:tavLst>
                                        <p:tav tm="0">
                                          <p:val>
                                            <p:strVal val="#ppt_x"/>
                                          </p:val>
                                        </p:tav>
                                        <p:tav tm="100000">
                                          <p:val>
                                            <p:strVal val="#ppt_x"/>
                                          </p:val>
                                        </p:tav>
                                      </p:tavLst>
                                    </p:anim>
                                    <p:anim calcmode="lin" valueType="num">
                                      <p:cBhvr>
                                        <p:cTn id="9" dur="5000" fill="hold"/>
                                        <p:tgtEl>
                                          <p:spTgt spid="6144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0"/>
                                        <p:tgtEl>
                                          <p:spTgt spid="6"/>
                                        </p:tgtEl>
                                      </p:cBhvr>
                                    </p:animEffect>
                                    <p:anim calcmode="lin" valueType="num">
                                      <p:cBhvr>
                                        <p:cTn id="13" dur="5000" fill="hold"/>
                                        <p:tgtEl>
                                          <p:spTgt spid="6"/>
                                        </p:tgtEl>
                                        <p:attrNameLst>
                                          <p:attrName>ppt_x</p:attrName>
                                        </p:attrNameLst>
                                      </p:cBhvr>
                                      <p:tavLst>
                                        <p:tav tm="0">
                                          <p:val>
                                            <p:strVal val="#ppt_x"/>
                                          </p:val>
                                        </p:tav>
                                        <p:tav tm="100000">
                                          <p:val>
                                            <p:strVal val="#ppt_x"/>
                                          </p:val>
                                        </p:tav>
                                      </p:tavLst>
                                    </p:anim>
                                    <p:anim calcmode="lin" valueType="num">
                                      <p:cBhvr>
                                        <p:cTn id="14" dur="5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0"/>
                                        <p:tgtEl>
                                          <p:spTgt spid="7"/>
                                        </p:tgtEl>
                                      </p:cBhvr>
                                    </p:animEffect>
                                    <p:anim calcmode="lin" valueType="num">
                                      <p:cBhvr>
                                        <p:cTn id="18" dur="5000" fill="hold"/>
                                        <p:tgtEl>
                                          <p:spTgt spid="7"/>
                                        </p:tgtEl>
                                        <p:attrNameLst>
                                          <p:attrName>ppt_x</p:attrName>
                                        </p:attrNameLst>
                                      </p:cBhvr>
                                      <p:tavLst>
                                        <p:tav tm="0">
                                          <p:val>
                                            <p:strVal val="#ppt_x"/>
                                          </p:val>
                                        </p:tav>
                                        <p:tav tm="100000">
                                          <p:val>
                                            <p:strVal val="#ppt_x"/>
                                          </p:val>
                                        </p:tav>
                                      </p:tavLst>
                                    </p:anim>
                                    <p:anim calcmode="lin" valueType="num">
                                      <p:cBhvr>
                                        <p:cTn id="19" dur="5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custDataLst>
              <p:tags r:id="rId2"/>
            </p:custDataLst>
          </p:nvPr>
        </p:nvSpPr>
        <p:spPr>
          <a:xfrm>
            <a:off x="1000100" y="214290"/>
            <a:ext cx="7000924" cy="1569660"/>
          </a:xfrm>
          <a:prstGeom prst="rect">
            <a:avLst/>
          </a:prstGeom>
          <a:solidFill>
            <a:schemeClr val="accent6">
              <a:lumMod val="40000"/>
              <a:lumOff val="60000"/>
            </a:schemeClr>
          </a:solidFill>
          <a:effectLst>
            <a:softEdge rad="127000"/>
          </a:effectLst>
        </p:spPr>
        <p:txBody>
          <a:bodyPr>
            <a:spAutoFit/>
          </a:bodyPr>
          <a:lstStyle/>
          <a:p>
            <a:pPr>
              <a:defRPr/>
            </a:pPr>
            <a:r>
              <a:rPr lang="it-IT" sz="4800" b="1" dirty="0">
                <a:solidFill>
                  <a:prstClr val="black"/>
                </a:solidFill>
                <a:effectLst>
                  <a:outerShdw blurRad="38100" dist="38100" dir="2700000" algn="tl">
                    <a:srgbClr val="000000">
                      <a:alpha val="43137"/>
                    </a:srgbClr>
                  </a:outerShdw>
                </a:effectLst>
                <a:cs typeface="Arial" charset="0"/>
              </a:rPr>
              <a:t>Luce che sorgi nella notte, cantiamo a te, o Signore!</a:t>
            </a:r>
            <a:endParaRPr lang="it-IT" sz="4800" dirty="0">
              <a:solidFill>
                <a:prstClr val="black"/>
              </a:solidFill>
              <a:effectLst>
                <a:outerShdw blurRad="38100" dist="38100" dir="2700000" algn="tl">
                  <a:srgbClr val="000000">
                    <a:alpha val="43137"/>
                  </a:srgbClr>
                </a:outerShdw>
              </a:effectLst>
              <a:cs typeface="Arial" charset="0"/>
            </a:endParaRPr>
          </a:p>
        </p:txBody>
      </p:sp>
    </p:spTree>
    <p:custDataLst>
      <p:tags r:id="rId1"/>
    </p:custDataLst>
    <p:extLst>
      <p:ext uri="{BB962C8B-B14F-4D97-AF65-F5344CB8AC3E}">
        <p14:creationId xmlns:p14="http://schemas.microsoft.com/office/powerpoint/2010/main" xmlns="" val="226237179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ttangolo 1"/>
          <p:cNvSpPr>
            <a:spLocks noChangeArrowheads="1"/>
          </p:cNvSpPr>
          <p:nvPr/>
        </p:nvSpPr>
        <p:spPr bwMode="auto">
          <a:xfrm>
            <a:off x="3929063" y="1071563"/>
            <a:ext cx="4929187" cy="3786187"/>
          </a:xfrm>
          <a:prstGeom prst="rect">
            <a:avLst/>
          </a:prstGeom>
          <a:noFill/>
          <a:ln w="9525">
            <a:noFill/>
            <a:miter lim="800000"/>
            <a:headEnd/>
            <a:tailEnd/>
          </a:ln>
        </p:spPr>
        <p:txBody>
          <a:bodyPr>
            <a:spAutoFit/>
          </a:bodyPr>
          <a:lstStyle/>
          <a:p>
            <a:r>
              <a:rPr lang="it-IT" sz="4000">
                <a:solidFill>
                  <a:srgbClr val="000000"/>
                </a:solidFill>
                <a:latin typeface="Calibri" pitchFamily="34" charset="0"/>
              </a:rPr>
              <a:t>Il Signore sia con voi.</a:t>
            </a:r>
          </a:p>
          <a:p>
            <a:r>
              <a:rPr lang="it-IT" sz="4000" b="1">
                <a:solidFill>
                  <a:srgbClr val="000000"/>
                </a:solidFill>
                <a:latin typeface="Calibri" pitchFamily="34" charset="0"/>
              </a:rPr>
              <a:t>E con il tuo spirito.</a:t>
            </a:r>
          </a:p>
          <a:p>
            <a:endParaRPr lang="it-IT" sz="4000" b="1">
              <a:solidFill>
                <a:srgbClr val="000000"/>
              </a:solidFill>
              <a:latin typeface="Calibri" pitchFamily="34" charset="0"/>
            </a:endParaRPr>
          </a:p>
          <a:p>
            <a:r>
              <a:rPr lang="it-IT" sz="4000">
                <a:solidFill>
                  <a:srgbClr val="000000"/>
                </a:solidFill>
                <a:latin typeface="Calibri" pitchFamily="34" charset="0"/>
              </a:rPr>
              <a:t>Dal Vangelo </a:t>
            </a:r>
          </a:p>
          <a:p>
            <a:r>
              <a:rPr lang="it-IT" sz="4000">
                <a:solidFill>
                  <a:srgbClr val="000000"/>
                </a:solidFill>
                <a:latin typeface="Calibri" pitchFamily="34" charset="0"/>
              </a:rPr>
              <a:t>secondo Matteo.</a:t>
            </a:r>
          </a:p>
          <a:p>
            <a:r>
              <a:rPr lang="it-IT" sz="4000" b="1">
                <a:solidFill>
                  <a:srgbClr val="000000"/>
                </a:solidFill>
                <a:latin typeface="Calibri" pitchFamily="34" charset="0"/>
              </a:rPr>
              <a:t>Gloria a te, o Signore. </a:t>
            </a:r>
            <a:endParaRPr lang="it-IT" sz="4000">
              <a:solidFill>
                <a:srgbClr val="000000"/>
              </a:solidFill>
              <a:latin typeface="Calibri" pitchFamily="34" charset="0"/>
            </a:endParaRPr>
          </a:p>
        </p:txBody>
      </p:sp>
      <p:pic>
        <p:nvPicPr>
          <p:cNvPr id="60419" name="Picture 4" descr="C:\Users\Fede\Desktop\22100A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8625" y="642938"/>
            <a:ext cx="2794000" cy="53086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5"/>
          <p:cNvSpPr txBox="1">
            <a:spLocks noChangeArrowheads="1"/>
          </p:cNvSpPr>
          <p:nvPr/>
        </p:nvSpPr>
        <p:spPr bwMode="auto">
          <a:xfrm>
            <a:off x="0" y="4365625"/>
            <a:ext cx="9144000" cy="228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1"/>
                </a:solidFill>
                <a:latin typeface="Arial" pitchFamily="34" charset="0"/>
                <a:ea typeface="ＭＳ Ｐゴシック" pitchFamily="34" charset="-128"/>
              </a:defRPr>
            </a:lvl1pPr>
            <a:lvl2pPr marL="742950" indent="-285750" eaLnBrk="0" hangingPunct="0">
              <a:defRPr sz="4400" b="1">
                <a:solidFill>
                  <a:schemeClr val="bg1"/>
                </a:solidFill>
                <a:latin typeface="Arial" pitchFamily="34" charset="0"/>
                <a:ea typeface="ＭＳ Ｐゴシック" pitchFamily="34" charset="-128"/>
              </a:defRPr>
            </a:lvl2pPr>
            <a:lvl3pPr marL="1143000" indent="-228600" eaLnBrk="0" hangingPunct="0">
              <a:defRPr sz="4400" b="1">
                <a:solidFill>
                  <a:schemeClr val="bg1"/>
                </a:solidFill>
                <a:latin typeface="Arial" pitchFamily="34" charset="0"/>
                <a:ea typeface="ＭＳ Ｐゴシック" pitchFamily="34" charset="-128"/>
              </a:defRPr>
            </a:lvl3pPr>
            <a:lvl4pPr marL="1600200" indent="-228600" eaLnBrk="0" hangingPunct="0">
              <a:defRPr sz="4400" b="1">
                <a:solidFill>
                  <a:schemeClr val="bg1"/>
                </a:solidFill>
                <a:latin typeface="Arial" pitchFamily="34" charset="0"/>
                <a:ea typeface="ＭＳ Ｐゴシック" pitchFamily="34" charset="-128"/>
              </a:defRPr>
            </a:lvl4pPr>
            <a:lvl5pPr marL="2057400" indent="-228600" eaLnBrk="0" hangingPunct="0">
              <a:defRPr sz="4400" b="1">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9pPr>
          </a:lstStyle>
          <a:p>
            <a:pPr algn="ctr" eaLnBrk="1" hangingPunct="1"/>
            <a:r>
              <a:rPr lang="it-IT" altLang="it-IT" sz="3600" dirty="0" smtClean="0">
                <a:solidFill>
                  <a:srgbClr val="FF0000"/>
                </a:solidFill>
              </a:rPr>
              <a:t>In quel tempo, Giovanni, che era in carcere, avendo sentito parlare delle opere del Cristo, per mezzo dei suoi discepoli mandò a dirgli:</a:t>
            </a:r>
          </a:p>
        </p:txBody>
      </p:sp>
      <p:pic>
        <p:nvPicPr>
          <p:cNvPr id="14338"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87900" y="476250"/>
            <a:ext cx="3286125" cy="360045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91904138"/>
      </p:ext>
    </p:extLst>
  </p:cSld>
  <p:clrMapOvr>
    <a:masterClrMapping/>
  </p:clrMapOvr>
  <p:transition advTm="1700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5"/>
          <p:cNvSpPr txBox="1">
            <a:spLocks noChangeArrowheads="1"/>
          </p:cNvSpPr>
          <p:nvPr/>
        </p:nvSpPr>
        <p:spPr bwMode="auto">
          <a:xfrm>
            <a:off x="0" y="5357813"/>
            <a:ext cx="91440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1"/>
                </a:solidFill>
                <a:latin typeface="Arial" pitchFamily="34" charset="0"/>
                <a:ea typeface="ＭＳ Ｐゴシック" pitchFamily="34" charset="-128"/>
              </a:defRPr>
            </a:lvl1pPr>
            <a:lvl2pPr marL="742950" indent="-285750" eaLnBrk="0" hangingPunct="0">
              <a:defRPr sz="4400" b="1">
                <a:solidFill>
                  <a:schemeClr val="bg1"/>
                </a:solidFill>
                <a:latin typeface="Arial" pitchFamily="34" charset="0"/>
                <a:ea typeface="ＭＳ Ｐゴシック" pitchFamily="34" charset="-128"/>
              </a:defRPr>
            </a:lvl2pPr>
            <a:lvl3pPr marL="1143000" indent="-228600" eaLnBrk="0" hangingPunct="0">
              <a:defRPr sz="4400" b="1">
                <a:solidFill>
                  <a:schemeClr val="bg1"/>
                </a:solidFill>
                <a:latin typeface="Arial" pitchFamily="34" charset="0"/>
                <a:ea typeface="ＭＳ Ｐゴシック" pitchFamily="34" charset="-128"/>
              </a:defRPr>
            </a:lvl3pPr>
            <a:lvl4pPr marL="1600200" indent="-228600" eaLnBrk="0" hangingPunct="0">
              <a:defRPr sz="4400" b="1">
                <a:solidFill>
                  <a:schemeClr val="bg1"/>
                </a:solidFill>
                <a:latin typeface="Arial" pitchFamily="34" charset="0"/>
                <a:ea typeface="ＭＳ Ｐゴシック" pitchFamily="34" charset="-128"/>
              </a:defRPr>
            </a:lvl4pPr>
            <a:lvl5pPr marL="2057400" indent="-228600" eaLnBrk="0" hangingPunct="0">
              <a:defRPr sz="4400" b="1">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9pPr>
          </a:lstStyle>
          <a:p>
            <a:pPr algn="ctr" eaLnBrk="1" hangingPunct="1"/>
            <a:r>
              <a:rPr lang="it-IT" altLang="it-IT" sz="3600" dirty="0" smtClean="0">
                <a:solidFill>
                  <a:srgbClr val="FF0000"/>
                </a:solidFill>
              </a:rPr>
              <a:t>«Sei tu colui che deve venire o dobbiamo aspettare un altro?». </a:t>
            </a:r>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00563" y="549275"/>
            <a:ext cx="3678237" cy="403225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53737747"/>
      </p:ext>
    </p:extLst>
  </p:cSld>
  <p:clrMapOvr>
    <a:masterClrMapping/>
  </p:clrMapOvr>
  <p:transition advTm="13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5"/>
          <p:cNvSpPr txBox="1">
            <a:spLocks noChangeArrowheads="1"/>
          </p:cNvSpPr>
          <p:nvPr/>
        </p:nvSpPr>
        <p:spPr bwMode="auto">
          <a:xfrm>
            <a:off x="0" y="5300663"/>
            <a:ext cx="9144000"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1"/>
                </a:solidFill>
                <a:latin typeface="Arial" pitchFamily="34" charset="0"/>
                <a:ea typeface="ＭＳ Ｐゴシック" pitchFamily="34" charset="-128"/>
              </a:defRPr>
            </a:lvl1pPr>
            <a:lvl2pPr marL="742950" indent="-285750" eaLnBrk="0" hangingPunct="0">
              <a:defRPr sz="4400" b="1">
                <a:solidFill>
                  <a:schemeClr val="bg1"/>
                </a:solidFill>
                <a:latin typeface="Arial" pitchFamily="34" charset="0"/>
                <a:ea typeface="ＭＳ Ｐゴシック" pitchFamily="34" charset="-128"/>
              </a:defRPr>
            </a:lvl2pPr>
            <a:lvl3pPr marL="1143000" indent="-228600" eaLnBrk="0" hangingPunct="0">
              <a:defRPr sz="4400" b="1">
                <a:solidFill>
                  <a:schemeClr val="bg1"/>
                </a:solidFill>
                <a:latin typeface="Arial" pitchFamily="34" charset="0"/>
                <a:ea typeface="ＭＳ Ｐゴシック" pitchFamily="34" charset="-128"/>
              </a:defRPr>
            </a:lvl3pPr>
            <a:lvl4pPr marL="1600200" indent="-228600" eaLnBrk="0" hangingPunct="0">
              <a:defRPr sz="4400" b="1">
                <a:solidFill>
                  <a:schemeClr val="bg1"/>
                </a:solidFill>
                <a:latin typeface="Arial" pitchFamily="34" charset="0"/>
                <a:ea typeface="ＭＳ Ｐゴシック" pitchFamily="34" charset="-128"/>
              </a:defRPr>
            </a:lvl4pPr>
            <a:lvl5pPr marL="2057400" indent="-228600" eaLnBrk="0" hangingPunct="0">
              <a:defRPr sz="4400" b="1">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9pPr>
          </a:lstStyle>
          <a:p>
            <a:pPr algn="ctr" eaLnBrk="1" hangingPunct="1"/>
            <a:r>
              <a:rPr lang="it-IT" altLang="it-IT" sz="3600" dirty="0" smtClean="0">
                <a:solidFill>
                  <a:srgbClr val="FF0000"/>
                </a:solidFill>
              </a:rPr>
              <a:t>Gesù rispose loro: «Andate e riferite a Giovanni ciò che udite e vedete</a:t>
            </a:r>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79838" y="549275"/>
            <a:ext cx="4705350" cy="3311525"/>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94474013"/>
      </p:ext>
    </p:extLst>
  </p:cSld>
  <p:clrMapOvr>
    <a:masterClrMapping/>
  </p:clrMapOvr>
  <p:transition advTm="140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5"/>
          <p:cNvSpPr txBox="1">
            <a:spLocks noChangeArrowheads="1"/>
          </p:cNvSpPr>
          <p:nvPr/>
        </p:nvSpPr>
        <p:spPr bwMode="auto">
          <a:xfrm>
            <a:off x="0" y="4437063"/>
            <a:ext cx="9144000" cy="228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1"/>
                </a:solidFill>
                <a:latin typeface="Arial" pitchFamily="34" charset="0"/>
                <a:ea typeface="ＭＳ Ｐゴシック" pitchFamily="34" charset="-128"/>
              </a:defRPr>
            </a:lvl1pPr>
            <a:lvl2pPr marL="742950" indent="-285750" eaLnBrk="0" hangingPunct="0">
              <a:defRPr sz="4400" b="1">
                <a:solidFill>
                  <a:schemeClr val="bg1"/>
                </a:solidFill>
                <a:latin typeface="Arial" pitchFamily="34" charset="0"/>
                <a:ea typeface="ＭＳ Ｐゴシック" pitchFamily="34" charset="-128"/>
              </a:defRPr>
            </a:lvl2pPr>
            <a:lvl3pPr marL="1143000" indent="-228600" eaLnBrk="0" hangingPunct="0">
              <a:defRPr sz="4400" b="1">
                <a:solidFill>
                  <a:schemeClr val="bg1"/>
                </a:solidFill>
                <a:latin typeface="Arial" pitchFamily="34" charset="0"/>
                <a:ea typeface="ＭＳ Ｐゴシック" pitchFamily="34" charset="-128"/>
              </a:defRPr>
            </a:lvl3pPr>
            <a:lvl4pPr marL="1600200" indent="-228600" eaLnBrk="0" hangingPunct="0">
              <a:defRPr sz="4400" b="1">
                <a:solidFill>
                  <a:schemeClr val="bg1"/>
                </a:solidFill>
                <a:latin typeface="Arial" pitchFamily="34" charset="0"/>
                <a:ea typeface="ＭＳ Ｐゴシック" pitchFamily="34" charset="-128"/>
              </a:defRPr>
            </a:lvl4pPr>
            <a:lvl5pPr marL="2057400" indent="-228600" eaLnBrk="0" hangingPunct="0">
              <a:defRPr sz="4400" b="1">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9pPr>
          </a:lstStyle>
          <a:p>
            <a:pPr algn="ctr" eaLnBrk="1" hangingPunct="1"/>
            <a:r>
              <a:rPr lang="it-IT" altLang="it-IT" sz="3600" dirty="0" smtClean="0">
                <a:solidFill>
                  <a:srgbClr val="FF0000"/>
                </a:solidFill>
              </a:rPr>
              <a:t>I ciechi riacquistano la vista, gli zoppi camminano, i lebbrosi sono purificati, i sordi odono, i morti risuscitano, ai poveri è annunciato il Vangelo.</a:t>
            </a:r>
          </a:p>
        </p:txBody>
      </p:sp>
      <p:pic>
        <p:nvPicPr>
          <p:cNvPr id="17410" name="Picture 2" descr="G:\0 Immagini\Gesu Cristo MIRACOLI\guarigione inferm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356100" y="620713"/>
            <a:ext cx="3544888" cy="3311525"/>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05662811"/>
      </p:ext>
    </p:extLst>
  </p:cSld>
  <p:clrMapOvr>
    <a:masterClrMapping/>
  </p:clrMapOvr>
  <p:transition advTm="2100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5"/>
          <p:cNvSpPr txBox="1">
            <a:spLocks noChangeArrowheads="1"/>
          </p:cNvSpPr>
          <p:nvPr/>
        </p:nvSpPr>
        <p:spPr bwMode="auto">
          <a:xfrm>
            <a:off x="-15875" y="5229225"/>
            <a:ext cx="889317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1"/>
                </a:solidFill>
                <a:latin typeface="Arial" pitchFamily="34" charset="0"/>
                <a:ea typeface="ＭＳ Ｐゴシック" pitchFamily="34" charset="-128"/>
              </a:defRPr>
            </a:lvl1pPr>
            <a:lvl2pPr marL="742950" indent="-285750" eaLnBrk="0" hangingPunct="0">
              <a:defRPr sz="4400" b="1">
                <a:solidFill>
                  <a:schemeClr val="bg1"/>
                </a:solidFill>
                <a:latin typeface="Arial" pitchFamily="34" charset="0"/>
                <a:ea typeface="ＭＳ Ｐゴシック" pitchFamily="34" charset="-128"/>
              </a:defRPr>
            </a:lvl2pPr>
            <a:lvl3pPr marL="1143000" indent="-228600" eaLnBrk="0" hangingPunct="0">
              <a:defRPr sz="4400" b="1">
                <a:solidFill>
                  <a:schemeClr val="bg1"/>
                </a:solidFill>
                <a:latin typeface="Arial" pitchFamily="34" charset="0"/>
                <a:ea typeface="ＭＳ Ｐゴシック" pitchFamily="34" charset="-128"/>
              </a:defRPr>
            </a:lvl3pPr>
            <a:lvl4pPr marL="1600200" indent="-228600" eaLnBrk="0" hangingPunct="0">
              <a:defRPr sz="4400" b="1">
                <a:solidFill>
                  <a:schemeClr val="bg1"/>
                </a:solidFill>
                <a:latin typeface="Arial" pitchFamily="34" charset="0"/>
                <a:ea typeface="ＭＳ Ｐゴシック" pitchFamily="34" charset="-128"/>
              </a:defRPr>
            </a:lvl4pPr>
            <a:lvl5pPr marL="2057400" indent="-228600" eaLnBrk="0" hangingPunct="0">
              <a:defRPr sz="4400" b="1">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9pPr>
          </a:lstStyle>
          <a:p>
            <a:pPr algn="r" eaLnBrk="1" hangingPunct="1"/>
            <a:r>
              <a:rPr lang="it-IT" altLang="it-IT" sz="3600" dirty="0" smtClean="0">
                <a:solidFill>
                  <a:srgbClr val="FF0000"/>
                </a:solidFill>
              </a:rPr>
              <a:t>E beato è colui che non trova in me motivo di scandalo!».</a:t>
            </a:r>
          </a:p>
        </p:txBody>
      </p:sp>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35600" y="476250"/>
            <a:ext cx="2487613" cy="4092575"/>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84405336"/>
      </p:ext>
    </p:extLst>
  </p:cSld>
  <p:clrMapOvr>
    <a:masterClrMapping/>
  </p:clrMapOvr>
  <p:transition advTm="1300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5"/>
          <p:cNvSpPr txBox="1">
            <a:spLocks noChangeArrowheads="1"/>
          </p:cNvSpPr>
          <p:nvPr/>
        </p:nvSpPr>
        <p:spPr bwMode="auto">
          <a:xfrm>
            <a:off x="395288" y="4941888"/>
            <a:ext cx="8320087" cy="175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1"/>
                </a:solidFill>
                <a:latin typeface="Arial" pitchFamily="34" charset="0"/>
                <a:ea typeface="ＭＳ Ｐゴシック" pitchFamily="34" charset="-128"/>
              </a:defRPr>
            </a:lvl1pPr>
            <a:lvl2pPr marL="742950" indent="-285750" eaLnBrk="0" hangingPunct="0">
              <a:defRPr sz="4400" b="1">
                <a:solidFill>
                  <a:schemeClr val="bg1"/>
                </a:solidFill>
                <a:latin typeface="Arial" pitchFamily="34" charset="0"/>
                <a:ea typeface="ＭＳ Ｐゴシック" pitchFamily="34" charset="-128"/>
              </a:defRPr>
            </a:lvl2pPr>
            <a:lvl3pPr marL="1143000" indent="-228600" eaLnBrk="0" hangingPunct="0">
              <a:defRPr sz="4400" b="1">
                <a:solidFill>
                  <a:schemeClr val="bg1"/>
                </a:solidFill>
                <a:latin typeface="Arial" pitchFamily="34" charset="0"/>
                <a:ea typeface="ＭＳ Ｐゴシック" pitchFamily="34" charset="-128"/>
              </a:defRPr>
            </a:lvl3pPr>
            <a:lvl4pPr marL="1600200" indent="-228600" eaLnBrk="0" hangingPunct="0">
              <a:defRPr sz="4400" b="1">
                <a:solidFill>
                  <a:schemeClr val="bg1"/>
                </a:solidFill>
                <a:latin typeface="Arial" pitchFamily="34" charset="0"/>
                <a:ea typeface="ＭＳ Ｐゴシック" pitchFamily="34" charset="-128"/>
              </a:defRPr>
            </a:lvl4pPr>
            <a:lvl5pPr marL="2057400" indent="-228600" eaLnBrk="0" hangingPunct="0">
              <a:defRPr sz="4400" b="1">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9pPr>
          </a:lstStyle>
          <a:p>
            <a:pPr algn="r" eaLnBrk="1" hangingPunct="1"/>
            <a:r>
              <a:rPr lang="it-IT" altLang="it-IT" sz="3600" dirty="0" smtClean="0">
                <a:solidFill>
                  <a:srgbClr val="FF0000"/>
                </a:solidFill>
              </a:rPr>
              <a:t>Mentre quelli se ne andavano,</a:t>
            </a:r>
            <a:br>
              <a:rPr lang="it-IT" altLang="it-IT" sz="3600" dirty="0" smtClean="0">
                <a:solidFill>
                  <a:srgbClr val="FF0000"/>
                </a:solidFill>
              </a:rPr>
            </a:br>
            <a:r>
              <a:rPr lang="it-IT" altLang="it-IT" sz="3600" dirty="0" smtClean="0">
                <a:solidFill>
                  <a:srgbClr val="FF0000"/>
                </a:solidFill>
              </a:rPr>
              <a:t>Gesù si mise a parlare di Giovanni</a:t>
            </a:r>
            <a:br>
              <a:rPr lang="it-IT" altLang="it-IT" sz="3600" dirty="0" smtClean="0">
                <a:solidFill>
                  <a:srgbClr val="FF0000"/>
                </a:solidFill>
              </a:rPr>
            </a:br>
            <a:r>
              <a:rPr lang="it-IT" altLang="it-IT" sz="3600" dirty="0" smtClean="0">
                <a:solidFill>
                  <a:srgbClr val="FF0000"/>
                </a:solidFill>
              </a:rPr>
              <a:t>alle folle:</a:t>
            </a:r>
          </a:p>
        </p:txBody>
      </p:sp>
      <p:pic>
        <p:nvPicPr>
          <p:cNvPr id="19458"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83150" y="333375"/>
            <a:ext cx="3413125" cy="424815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68125228"/>
      </p:ext>
    </p:extLst>
  </p:cSld>
  <p:clrMapOvr>
    <a:masterClrMapping/>
  </p:clrMapOvr>
  <p:transition advTm="1400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5"/>
          <p:cNvSpPr txBox="1">
            <a:spLocks noChangeArrowheads="1"/>
          </p:cNvSpPr>
          <p:nvPr/>
        </p:nvSpPr>
        <p:spPr bwMode="auto">
          <a:xfrm>
            <a:off x="107950" y="4365625"/>
            <a:ext cx="8891588"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1"/>
                </a:solidFill>
                <a:latin typeface="Arial" pitchFamily="34" charset="0"/>
                <a:ea typeface="ＭＳ Ｐゴシック" pitchFamily="34" charset="-128"/>
              </a:defRPr>
            </a:lvl1pPr>
            <a:lvl2pPr marL="742950" indent="-285750" eaLnBrk="0" hangingPunct="0">
              <a:defRPr sz="4400" b="1">
                <a:solidFill>
                  <a:schemeClr val="bg1"/>
                </a:solidFill>
                <a:latin typeface="Arial" pitchFamily="34" charset="0"/>
                <a:ea typeface="ＭＳ Ｐゴシック" pitchFamily="34" charset="-128"/>
              </a:defRPr>
            </a:lvl2pPr>
            <a:lvl3pPr marL="1143000" indent="-228600" eaLnBrk="0" hangingPunct="0">
              <a:defRPr sz="4400" b="1">
                <a:solidFill>
                  <a:schemeClr val="bg1"/>
                </a:solidFill>
                <a:latin typeface="Arial" pitchFamily="34" charset="0"/>
                <a:ea typeface="ＭＳ Ｐゴシック" pitchFamily="34" charset="-128"/>
              </a:defRPr>
            </a:lvl3pPr>
            <a:lvl4pPr marL="1600200" indent="-228600" eaLnBrk="0" hangingPunct="0">
              <a:defRPr sz="4400" b="1">
                <a:solidFill>
                  <a:schemeClr val="bg1"/>
                </a:solidFill>
                <a:latin typeface="Arial" pitchFamily="34" charset="0"/>
                <a:ea typeface="ＭＳ Ｐゴシック" pitchFamily="34" charset="-128"/>
              </a:defRPr>
            </a:lvl4pPr>
            <a:lvl5pPr marL="2057400" indent="-228600" eaLnBrk="0" hangingPunct="0">
              <a:defRPr sz="4400" b="1">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9pPr>
          </a:lstStyle>
          <a:p>
            <a:pPr algn="r" eaLnBrk="1" hangingPunct="1"/>
            <a:r>
              <a:rPr lang="it-IT" altLang="it-IT" sz="3600" dirty="0" smtClean="0">
                <a:solidFill>
                  <a:srgbClr val="FF0000"/>
                </a:solidFill>
              </a:rPr>
              <a:t>«Che cosa siete andati a vedere nel deserto? Una canna sbattuta dal vento? Allora, che cosa siete andati a vedere? Un uomo vestito con abiti di lusso? </a:t>
            </a:r>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92725" y="404813"/>
            <a:ext cx="2754313" cy="3671887"/>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91513726"/>
      </p:ext>
    </p:extLst>
  </p:cSld>
  <p:clrMapOvr>
    <a:masterClrMapping/>
  </p:clrMapOvr>
  <p:transition advTm="2100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5"/>
          <p:cNvSpPr txBox="1">
            <a:spLocks noChangeArrowheads="1"/>
          </p:cNvSpPr>
          <p:nvPr/>
        </p:nvSpPr>
        <p:spPr bwMode="auto">
          <a:xfrm>
            <a:off x="0" y="4857750"/>
            <a:ext cx="9144000" cy="175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1"/>
                </a:solidFill>
                <a:latin typeface="Arial" pitchFamily="34" charset="0"/>
                <a:ea typeface="ＭＳ Ｐゴシック" pitchFamily="34" charset="-128"/>
              </a:defRPr>
            </a:lvl1pPr>
            <a:lvl2pPr marL="742950" indent="-285750" eaLnBrk="0" hangingPunct="0">
              <a:defRPr sz="4400" b="1">
                <a:solidFill>
                  <a:schemeClr val="bg1"/>
                </a:solidFill>
                <a:latin typeface="Arial" pitchFamily="34" charset="0"/>
                <a:ea typeface="ＭＳ Ｐゴシック" pitchFamily="34" charset="-128"/>
              </a:defRPr>
            </a:lvl2pPr>
            <a:lvl3pPr marL="1143000" indent="-228600" eaLnBrk="0" hangingPunct="0">
              <a:defRPr sz="4400" b="1">
                <a:solidFill>
                  <a:schemeClr val="bg1"/>
                </a:solidFill>
                <a:latin typeface="Arial" pitchFamily="34" charset="0"/>
                <a:ea typeface="ＭＳ Ｐゴシック" pitchFamily="34" charset="-128"/>
              </a:defRPr>
            </a:lvl3pPr>
            <a:lvl4pPr marL="1600200" indent="-228600" eaLnBrk="0" hangingPunct="0">
              <a:defRPr sz="4400" b="1">
                <a:solidFill>
                  <a:schemeClr val="bg1"/>
                </a:solidFill>
                <a:latin typeface="Arial" pitchFamily="34" charset="0"/>
                <a:ea typeface="ＭＳ Ｐゴシック" pitchFamily="34" charset="-128"/>
              </a:defRPr>
            </a:lvl4pPr>
            <a:lvl5pPr marL="2057400" indent="-228600" eaLnBrk="0" hangingPunct="0">
              <a:defRPr sz="4400" b="1">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9pPr>
          </a:lstStyle>
          <a:p>
            <a:pPr algn="ctr" eaLnBrk="1" hangingPunct="1"/>
            <a:r>
              <a:rPr lang="it-IT" altLang="it-IT" sz="3600" dirty="0" smtClean="0">
                <a:solidFill>
                  <a:srgbClr val="FF0000"/>
                </a:solidFill>
              </a:rPr>
              <a:t>Ecco, quelli che vestono abiti di lusso stanno nei palazzi dei re! Ebbene, che cosa siete andati a vedere? Un profeta? </a:t>
            </a:r>
          </a:p>
        </p:txBody>
      </p:sp>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427538" y="692150"/>
            <a:ext cx="3825875" cy="3671888"/>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80109245"/>
      </p:ext>
    </p:extLst>
  </p:cSld>
  <p:clrMapOvr>
    <a:masterClrMapping/>
  </p:clrMapOvr>
  <p:transition advTm="1900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5"/>
          <p:cNvSpPr txBox="1">
            <a:spLocks noChangeArrowheads="1"/>
          </p:cNvSpPr>
          <p:nvPr/>
        </p:nvSpPr>
        <p:spPr bwMode="auto">
          <a:xfrm>
            <a:off x="0" y="3860800"/>
            <a:ext cx="9036050" cy="286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1"/>
                </a:solidFill>
                <a:latin typeface="Arial" pitchFamily="34" charset="0"/>
                <a:ea typeface="ＭＳ Ｐゴシック" pitchFamily="34" charset="-128"/>
              </a:defRPr>
            </a:lvl1pPr>
            <a:lvl2pPr marL="742950" indent="-285750" eaLnBrk="0" hangingPunct="0">
              <a:defRPr sz="4400" b="1">
                <a:solidFill>
                  <a:schemeClr val="bg1"/>
                </a:solidFill>
                <a:latin typeface="Arial" pitchFamily="34" charset="0"/>
                <a:ea typeface="ＭＳ Ｐゴシック" pitchFamily="34" charset="-128"/>
              </a:defRPr>
            </a:lvl2pPr>
            <a:lvl3pPr marL="1143000" indent="-228600" eaLnBrk="0" hangingPunct="0">
              <a:defRPr sz="4400" b="1">
                <a:solidFill>
                  <a:schemeClr val="bg1"/>
                </a:solidFill>
                <a:latin typeface="Arial" pitchFamily="34" charset="0"/>
                <a:ea typeface="ＭＳ Ｐゴシック" pitchFamily="34" charset="-128"/>
              </a:defRPr>
            </a:lvl3pPr>
            <a:lvl4pPr marL="1600200" indent="-228600" eaLnBrk="0" hangingPunct="0">
              <a:defRPr sz="4400" b="1">
                <a:solidFill>
                  <a:schemeClr val="bg1"/>
                </a:solidFill>
                <a:latin typeface="Arial" pitchFamily="34" charset="0"/>
                <a:ea typeface="ＭＳ Ｐゴシック" pitchFamily="34" charset="-128"/>
              </a:defRPr>
            </a:lvl4pPr>
            <a:lvl5pPr marL="2057400" indent="-228600" eaLnBrk="0" hangingPunct="0">
              <a:defRPr sz="4400" b="1">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9pPr>
          </a:lstStyle>
          <a:p>
            <a:pPr algn="r" eaLnBrk="1" hangingPunct="1"/>
            <a:r>
              <a:rPr lang="it-IT" altLang="it-IT" sz="3600" dirty="0" smtClean="0">
                <a:solidFill>
                  <a:srgbClr val="FF0000"/>
                </a:solidFill>
              </a:rPr>
              <a:t>Sì, io vi dico, anzi, più che un profeta. Egli è colui del quale sta scritto: </a:t>
            </a:r>
            <a:r>
              <a:rPr lang="ja-JP" altLang="it-IT" sz="3600" dirty="0" smtClean="0">
                <a:solidFill>
                  <a:srgbClr val="FF0000"/>
                </a:solidFill>
              </a:rPr>
              <a:t>“</a:t>
            </a:r>
            <a:r>
              <a:rPr lang="it-IT" altLang="ja-JP" sz="3600" dirty="0" smtClean="0">
                <a:solidFill>
                  <a:srgbClr val="FF0000"/>
                </a:solidFill>
              </a:rPr>
              <a:t>Ecco, dinanzi a te io mando</a:t>
            </a:r>
            <a:br>
              <a:rPr lang="it-IT" altLang="ja-JP" sz="3600" dirty="0" smtClean="0">
                <a:solidFill>
                  <a:srgbClr val="FF0000"/>
                </a:solidFill>
              </a:rPr>
            </a:br>
            <a:r>
              <a:rPr lang="it-IT" altLang="ja-JP" sz="3600" dirty="0" smtClean="0">
                <a:solidFill>
                  <a:srgbClr val="FF0000"/>
                </a:solidFill>
              </a:rPr>
              <a:t>il mio messaggero, davanti a te</a:t>
            </a:r>
            <a:br>
              <a:rPr lang="it-IT" altLang="ja-JP" sz="3600" dirty="0" smtClean="0">
                <a:solidFill>
                  <a:srgbClr val="FF0000"/>
                </a:solidFill>
              </a:rPr>
            </a:br>
            <a:r>
              <a:rPr lang="it-IT" altLang="ja-JP" sz="3600" dirty="0" smtClean="0">
                <a:solidFill>
                  <a:srgbClr val="FF0000"/>
                </a:solidFill>
              </a:rPr>
              <a:t>egli preparerà la tua via</a:t>
            </a:r>
            <a:r>
              <a:rPr lang="ja-JP" altLang="it-IT" sz="3600" dirty="0" smtClean="0">
                <a:solidFill>
                  <a:srgbClr val="FF0000"/>
                </a:solidFill>
              </a:rPr>
              <a:t>”</a:t>
            </a:r>
            <a:r>
              <a:rPr lang="it-IT" altLang="ja-JP" sz="3600" dirty="0" smtClean="0">
                <a:solidFill>
                  <a:srgbClr val="FF0000"/>
                </a:solidFill>
              </a:rPr>
              <a:t>.</a:t>
            </a:r>
            <a:endParaRPr lang="it-IT" altLang="it-IT" sz="3600" dirty="0" smtClean="0">
              <a:solidFill>
                <a:srgbClr val="FF0000"/>
              </a:solidFill>
            </a:endParaRPr>
          </a:p>
        </p:txBody>
      </p:sp>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95963" y="404813"/>
            <a:ext cx="2408237" cy="3357562"/>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20270121"/>
      </p:ext>
    </p:extLst>
  </p:cSld>
  <p:clrMapOvr>
    <a:masterClrMapping/>
  </p:clrMapOvr>
  <p:transition advTm="21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custDataLst>
              <p:tags r:id="rId2"/>
            </p:custDataLst>
          </p:nvPr>
        </p:nvSpPr>
        <p:spPr>
          <a:xfrm>
            <a:off x="428596" y="4143380"/>
            <a:ext cx="8001056" cy="1569660"/>
          </a:xfrm>
          <a:prstGeom prst="rect">
            <a:avLst/>
          </a:prstGeom>
          <a:solidFill>
            <a:schemeClr val="tx2">
              <a:lumMod val="20000"/>
              <a:lumOff val="80000"/>
            </a:schemeClr>
          </a:solidFill>
          <a:effectLst>
            <a:softEdge rad="127000"/>
          </a:effectLst>
        </p:spPr>
        <p:txBody>
          <a:bodyPr>
            <a:spAutoFit/>
          </a:bodyPr>
          <a:lstStyle/>
          <a:p>
            <a:pPr algn="ctr">
              <a:defRPr/>
            </a:pPr>
            <a:r>
              <a:rPr lang="it-IT" sz="4800" b="1" dirty="0">
                <a:solidFill>
                  <a:srgbClr val="FF0000"/>
                </a:solidFill>
                <a:effectLst>
                  <a:outerShdw blurRad="38100" dist="38100" dir="2700000" algn="tl">
                    <a:srgbClr val="000000">
                      <a:alpha val="43137"/>
                    </a:srgbClr>
                  </a:outerShdw>
                </a:effectLst>
                <a:cs typeface="Arial" charset="0"/>
              </a:rPr>
              <a:t>Stella che splendi nel mattino di un nuovo giorno</a:t>
            </a:r>
            <a:endParaRPr lang="it-IT" sz="4800" dirty="0">
              <a:solidFill>
                <a:srgbClr val="FF0000"/>
              </a:solidFill>
              <a:effectLst>
                <a:outerShdw blurRad="38100" dist="38100" dir="2700000" algn="tl">
                  <a:srgbClr val="000000">
                    <a:alpha val="43137"/>
                  </a:srgbClr>
                </a:outerShdw>
              </a:effectLst>
              <a:cs typeface="Arial" charset="0"/>
            </a:endParaRPr>
          </a:p>
        </p:txBody>
      </p:sp>
    </p:spTree>
    <p:custDataLst>
      <p:tags r:id="rId1"/>
    </p:custDataLst>
    <p:extLst>
      <p:ext uri="{BB962C8B-B14F-4D97-AF65-F5344CB8AC3E}">
        <p14:creationId xmlns:p14="http://schemas.microsoft.com/office/powerpoint/2010/main" xmlns="" val="83669531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5"/>
          <p:cNvSpPr txBox="1">
            <a:spLocks noChangeArrowheads="1"/>
          </p:cNvSpPr>
          <p:nvPr/>
        </p:nvSpPr>
        <p:spPr bwMode="auto">
          <a:xfrm>
            <a:off x="107950" y="4437063"/>
            <a:ext cx="8929688"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1"/>
                </a:solidFill>
                <a:latin typeface="Arial" pitchFamily="34" charset="0"/>
                <a:ea typeface="ＭＳ Ｐゴシック" pitchFamily="34" charset="-128"/>
              </a:defRPr>
            </a:lvl1pPr>
            <a:lvl2pPr marL="742950" indent="-285750" eaLnBrk="0" hangingPunct="0">
              <a:defRPr sz="4400" b="1">
                <a:solidFill>
                  <a:schemeClr val="bg1"/>
                </a:solidFill>
                <a:latin typeface="Arial" pitchFamily="34" charset="0"/>
                <a:ea typeface="ＭＳ Ｐゴシック" pitchFamily="34" charset="-128"/>
              </a:defRPr>
            </a:lvl2pPr>
            <a:lvl3pPr marL="1143000" indent="-228600" eaLnBrk="0" hangingPunct="0">
              <a:defRPr sz="4400" b="1">
                <a:solidFill>
                  <a:schemeClr val="bg1"/>
                </a:solidFill>
                <a:latin typeface="Arial" pitchFamily="34" charset="0"/>
                <a:ea typeface="ＭＳ Ｐゴシック" pitchFamily="34" charset="-128"/>
              </a:defRPr>
            </a:lvl3pPr>
            <a:lvl4pPr marL="1600200" indent="-228600" eaLnBrk="0" hangingPunct="0">
              <a:defRPr sz="4400" b="1">
                <a:solidFill>
                  <a:schemeClr val="bg1"/>
                </a:solidFill>
                <a:latin typeface="Arial" pitchFamily="34" charset="0"/>
                <a:ea typeface="ＭＳ Ｐゴシック" pitchFamily="34" charset="-128"/>
              </a:defRPr>
            </a:lvl4pPr>
            <a:lvl5pPr marL="2057400" indent="-228600" eaLnBrk="0" hangingPunct="0">
              <a:defRPr sz="4400" b="1">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9pPr>
          </a:lstStyle>
          <a:p>
            <a:pPr algn="r" eaLnBrk="1" hangingPunct="1"/>
            <a:r>
              <a:rPr lang="it-IT" altLang="it-IT" sz="3600" dirty="0" smtClean="0">
                <a:solidFill>
                  <a:srgbClr val="FF0000"/>
                </a:solidFill>
              </a:rPr>
              <a:t>In verità io vi dico: fra i nati da donna non è sorto alcuno più grande di Giovanni il Battista; ma il più piccolo nel regno dei cieli è più grande di lui».</a:t>
            </a:r>
          </a:p>
        </p:txBody>
      </p:sp>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32363" y="333375"/>
            <a:ext cx="2444750" cy="3932238"/>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78730067"/>
      </p:ext>
    </p:extLst>
  </p:cSld>
  <p:clrMapOvr>
    <a:masterClrMapping/>
  </p:clrMapOvr>
  <p:transition advTm="2100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5" descr="http://localhost/download/immagini/10_Avv_Nat/03_Avv_A.jpg"/>
          <p:cNvPicPr>
            <a:picLocks noChangeAspect="1" noChangeArrowheads="1"/>
          </p:cNvPicPr>
          <p:nvPr/>
        </p:nvPicPr>
        <p:blipFill>
          <a:blip r:embed="rId2" cstate="print"/>
          <a:srcRect/>
          <a:stretch>
            <a:fillRect/>
          </a:stretch>
        </p:blipFill>
        <p:spPr bwMode="auto">
          <a:xfrm>
            <a:off x="0" y="0"/>
            <a:ext cx="4857750" cy="6859588"/>
          </a:xfrm>
          <a:prstGeom prst="rect">
            <a:avLst/>
          </a:prstGeom>
          <a:noFill/>
          <a:ln w="9525">
            <a:noFill/>
            <a:miter lim="800000"/>
            <a:headEnd/>
            <a:tailEnd/>
          </a:ln>
        </p:spPr>
      </p:pic>
      <p:sp>
        <p:nvSpPr>
          <p:cNvPr id="65539" name="WordArt 5"/>
          <p:cNvSpPr>
            <a:spLocks noChangeArrowheads="1" noChangeShapeType="1" noTextEdit="1"/>
          </p:cNvSpPr>
          <p:nvPr/>
        </p:nvSpPr>
        <p:spPr bwMode="auto">
          <a:xfrm>
            <a:off x="0" y="5810250"/>
            <a:ext cx="9144000" cy="104775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pt-BR"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rPr>
              <a:t>Lode a te, o Cristo.</a:t>
            </a:r>
            <a:endParaRPr lang="it-IT"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endParaRPr>
          </a:p>
        </p:txBody>
      </p:sp>
      <p:sp>
        <p:nvSpPr>
          <p:cNvPr id="65540" name="WordArt 6"/>
          <p:cNvSpPr>
            <a:spLocks noChangeArrowheads="1" noChangeShapeType="1" noTextEdit="1"/>
          </p:cNvSpPr>
          <p:nvPr/>
        </p:nvSpPr>
        <p:spPr bwMode="auto">
          <a:xfrm>
            <a:off x="5429250" y="214313"/>
            <a:ext cx="3524250" cy="5300662"/>
          </a:xfrm>
          <a:prstGeom prst="rect">
            <a:avLst/>
          </a:prstGeom>
        </p:spPr>
        <p:txBody>
          <a:bodyPr wrap="none" fromWordArt="1">
            <a:prstTxWarp prst="textPlain">
              <a:avLst>
                <a:gd name="adj" fmla="val 50000"/>
              </a:avLst>
            </a:prstTxWarp>
          </a:bodyPr>
          <a:lstStyle/>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Parola</a:t>
            </a:r>
          </a:p>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del</a:t>
            </a:r>
          </a:p>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Signore.</a:t>
            </a: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500063"/>
            <a:ext cx="8715375" cy="3354387"/>
          </a:xfrm>
          <a:prstGeom prst="rect">
            <a:avLst/>
          </a:prstGeom>
        </p:spPr>
        <p:txBody>
          <a:bodyPr>
            <a:spAutoFit/>
          </a:bodyPr>
          <a:lstStyle/>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Credo in un solo Dio, </a:t>
            </a:r>
          </a:p>
          <a:p>
            <a:pPr fontAlgn="auto">
              <a:spcBef>
                <a:spcPts val="0"/>
              </a:spcBef>
              <a:spcAft>
                <a:spcPts val="0"/>
              </a:spcAft>
              <a:defRPr/>
            </a:pPr>
            <a:endParaRPr lang="it-IT" sz="4000" b="1" dirty="0">
              <a:solidFill>
                <a:prstClr val="black"/>
              </a:solidFill>
              <a:effectLst>
                <a:outerShdw blurRad="38100" dist="38100" dir="2700000" algn="tl">
                  <a:srgbClr val="000000">
                    <a:alpha val="43137"/>
                  </a:srgbClr>
                </a:outerShdw>
              </a:effectLst>
              <a:latin typeface="Calibri"/>
              <a:cs typeface="Arial" charset="0"/>
            </a:endParaRP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Padre onnipotente,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creatore del cielo e della terra,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di tutte le cose visibili e invisibili. </a:t>
            </a:r>
          </a:p>
          <a:p>
            <a:pPr fontAlgn="auto">
              <a:spcBef>
                <a:spcPts val="0"/>
              </a:spcBef>
              <a:spcAft>
                <a:spcPts val="0"/>
              </a:spcAft>
              <a:defRPr/>
            </a:pPr>
            <a:endParaRPr lang="it-IT" sz="1200" b="1" dirty="0">
              <a:solidFill>
                <a:prstClr val="black"/>
              </a:solidFill>
              <a:effectLst>
                <a:outerShdw blurRad="38100" dist="38100" dir="2700000" algn="tl">
                  <a:srgbClr val="000000">
                    <a:alpha val="43137"/>
                  </a:srgbClr>
                </a:outerShdw>
              </a:effectLst>
              <a:latin typeface="Calibri"/>
              <a:cs typeface="Arial"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142875"/>
            <a:ext cx="8786812" cy="5632450"/>
          </a:xfrm>
          <a:prstGeom prst="rect">
            <a:avLst/>
          </a:prstGeom>
        </p:spPr>
        <p:txBody>
          <a:bodyPr>
            <a:spAutoFit/>
          </a:bodyPr>
          <a:lstStyle/>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Credo in un solo Signore, Gesù Cristo, unigenito Figlio di Dio,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nato dal Padre prima di tutti i secoli: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Dio da Dio, Luce da Luce,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Dio vero da Dio vero,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generato, non creato,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della stessa sostanza del Padre;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per mezzo di lui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tutte le cose sono state create. </a:t>
            </a:r>
            <a:endParaRPr lang="it-IT" sz="4000" dirty="0">
              <a:solidFill>
                <a:prstClr val="black"/>
              </a:solidFill>
              <a:effectLst>
                <a:outerShdw blurRad="38100" dist="38100" dir="2700000" algn="tl">
                  <a:srgbClr val="000000">
                    <a:alpha val="43137"/>
                  </a:srgbClr>
                </a:outerShdw>
              </a:effectLst>
              <a:latin typeface="Calibri"/>
              <a:cs typeface="Arial"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5750" y="0"/>
            <a:ext cx="8858250" cy="6862763"/>
          </a:xfrm>
          <a:prstGeom prst="rect">
            <a:avLst/>
          </a:prstGeom>
        </p:spPr>
        <p:txBody>
          <a:bodyPr>
            <a:spAutoFit/>
          </a:bodyPr>
          <a:lstStyle/>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Per noi uomini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e per la nostra salvezza discese dal cielo, e </a:t>
            </a:r>
            <a:r>
              <a:rPr lang="it-IT" sz="4000" b="1" u="sng" dirty="0">
                <a:solidFill>
                  <a:prstClr val="black"/>
                </a:solidFill>
                <a:effectLst>
                  <a:outerShdw blurRad="38100" dist="38100" dir="2700000" algn="tl">
                    <a:srgbClr val="000000">
                      <a:alpha val="43137"/>
                    </a:srgbClr>
                  </a:outerShdw>
                </a:effectLst>
                <a:latin typeface="Calibri"/>
                <a:cs typeface="Arial" charset="0"/>
              </a:rPr>
              <a:t>per opera dello Spirito santo </a:t>
            </a:r>
          </a:p>
          <a:p>
            <a:pPr fontAlgn="auto">
              <a:spcBef>
                <a:spcPts val="0"/>
              </a:spcBef>
              <a:spcAft>
                <a:spcPts val="0"/>
              </a:spcAft>
              <a:defRPr/>
            </a:pPr>
            <a:r>
              <a:rPr lang="it-IT" sz="4000" b="1" u="sng" dirty="0">
                <a:solidFill>
                  <a:prstClr val="black"/>
                </a:solidFill>
                <a:effectLst>
                  <a:outerShdw blurRad="38100" dist="38100" dir="2700000" algn="tl">
                    <a:srgbClr val="000000">
                      <a:alpha val="43137"/>
                    </a:srgbClr>
                  </a:outerShdw>
                </a:effectLst>
                <a:latin typeface="Calibri"/>
                <a:cs typeface="Arial" charset="0"/>
              </a:rPr>
              <a:t>si è incarnato </a:t>
            </a:r>
          </a:p>
          <a:p>
            <a:pPr fontAlgn="auto">
              <a:spcBef>
                <a:spcPts val="0"/>
              </a:spcBef>
              <a:spcAft>
                <a:spcPts val="0"/>
              </a:spcAft>
              <a:defRPr/>
            </a:pPr>
            <a:r>
              <a:rPr lang="it-IT" sz="4000" b="1" u="sng" dirty="0">
                <a:solidFill>
                  <a:prstClr val="black"/>
                </a:solidFill>
                <a:effectLst>
                  <a:outerShdw blurRad="38100" dist="38100" dir="2700000" algn="tl">
                    <a:srgbClr val="000000">
                      <a:alpha val="43137"/>
                    </a:srgbClr>
                  </a:outerShdw>
                </a:effectLst>
                <a:latin typeface="Calibri"/>
                <a:cs typeface="Arial" charset="0"/>
              </a:rPr>
              <a:t>nel seno della vergine Maria </a:t>
            </a:r>
          </a:p>
          <a:p>
            <a:pPr fontAlgn="auto">
              <a:spcBef>
                <a:spcPts val="0"/>
              </a:spcBef>
              <a:spcAft>
                <a:spcPts val="0"/>
              </a:spcAft>
              <a:defRPr/>
            </a:pPr>
            <a:r>
              <a:rPr lang="it-IT" sz="4000" b="1" u="sng" dirty="0">
                <a:solidFill>
                  <a:prstClr val="black"/>
                </a:solidFill>
                <a:effectLst>
                  <a:outerShdw blurRad="38100" dist="38100" dir="2700000" algn="tl">
                    <a:srgbClr val="000000">
                      <a:alpha val="43137"/>
                    </a:srgbClr>
                  </a:outerShdw>
                </a:effectLst>
                <a:latin typeface="Calibri"/>
                <a:cs typeface="Arial" charset="0"/>
              </a:rPr>
              <a:t>e si è fatto uomo</a:t>
            </a:r>
            <a:r>
              <a:rPr lang="it-IT" sz="4000" b="1" dirty="0">
                <a:solidFill>
                  <a:prstClr val="black"/>
                </a:solidFill>
                <a:effectLst>
                  <a:outerShdw blurRad="38100" dist="38100" dir="2700000" algn="tl">
                    <a:srgbClr val="000000">
                      <a:alpha val="43137"/>
                    </a:srgbClr>
                  </a:outerShdw>
                </a:effectLst>
                <a:latin typeface="Calibri"/>
                <a:cs typeface="Arial" charset="0"/>
              </a:rPr>
              <a:t>.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Fu crocifisso per noi sotto Ponzio Pilato, morì e fu sepolto.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Il terzo giorno è risuscitato,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secondo le Scritture, è salito al cielo, siede alla destra del Padre. </a:t>
            </a:r>
            <a:endParaRPr lang="it-IT" dirty="0">
              <a:solidFill>
                <a:prstClr val="black"/>
              </a:solidFill>
              <a:latin typeface="Calibri"/>
              <a:cs typeface="Arial"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857250"/>
            <a:ext cx="8715375" cy="1938338"/>
          </a:xfrm>
          <a:prstGeom prst="rect">
            <a:avLst/>
          </a:prstGeom>
        </p:spPr>
        <p:txBody>
          <a:bodyPr>
            <a:spAutoFit/>
          </a:bodyPr>
          <a:lstStyle/>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E di nuovo verrà, nella gloria,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per giudicare i vivi e i morti,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e il suo regno non avrà fine. </a:t>
            </a:r>
            <a:endParaRPr lang="it-IT" dirty="0">
              <a:solidFill>
                <a:prstClr val="black"/>
              </a:solidFill>
              <a:latin typeface="Calibri"/>
              <a:cs typeface="Arial"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428625"/>
            <a:ext cx="8929687" cy="3786188"/>
          </a:xfrm>
          <a:prstGeom prst="rect">
            <a:avLst/>
          </a:prstGeom>
        </p:spPr>
        <p:txBody>
          <a:bodyPr>
            <a:spAutoFit/>
          </a:bodyPr>
          <a:lstStyle/>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Credo nello Spirito Santo,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che è Signore e dà la vita,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e procede dal Padre e dal Figlio.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Con il Padre e il Figlio è adorato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e glorificato,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e ha parlato per mezzo dei profeti. </a:t>
            </a: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357188"/>
            <a:ext cx="8786812" cy="4400550"/>
          </a:xfrm>
          <a:prstGeom prst="rect">
            <a:avLst/>
          </a:prstGeom>
        </p:spPr>
        <p:txBody>
          <a:bodyPr>
            <a:spAutoFit/>
          </a:bodyPr>
          <a:lstStyle/>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Credo la Chiesa,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una santa cattolica e apostolica.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Professo un solo battesimo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per il perdono dei peccati.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Aspetto la risurrezione dei morti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e la vita del mondo che verrà.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Amen.</a:t>
            </a:r>
            <a:r>
              <a:rPr lang="it-IT" sz="4000" dirty="0">
                <a:solidFill>
                  <a:prstClr val="black"/>
                </a:solidFill>
                <a:effectLst>
                  <a:outerShdw blurRad="38100" dist="38100" dir="2700000" algn="tl">
                    <a:srgbClr val="000000">
                      <a:alpha val="43137"/>
                    </a:srgbClr>
                  </a:outerShdw>
                </a:effectLst>
                <a:latin typeface="Calibri"/>
                <a:cs typeface="Arial" charset="0"/>
              </a:rPr>
              <a:t> </a:t>
            </a:r>
            <a:endParaRPr lang="it-IT" dirty="0">
              <a:solidFill>
                <a:prstClr val="black"/>
              </a:solidFill>
              <a:latin typeface="Calibri"/>
              <a:cs typeface="Arial"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alphaModFix amt="59000"/>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custDataLst>
              <p:tags r:id="rId2"/>
            </p:custDataLst>
          </p:nvPr>
        </p:nvSpPr>
        <p:spPr bwMode="auto">
          <a:xfrm>
            <a:off x="1428728" y="3745388"/>
            <a:ext cx="5929354" cy="3046988"/>
          </a:xfrm>
          <a:prstGeom prst="rect">
            <a:avLst/>
          </a:prstGeom>
          <a:solidFill>
            <a:schemeClr val="accent2">
              <a:lumMod val="20000"/>
              <a:lumOff val="80000"/>
            </a:schemeClr>
          </a:solidFill>
          <a:ln w="9525">
            <a:noFill/>
            <a:miter lim="800000"/>
            <a:headEnd/>
            <a:tailEnd/>
          </a:ln>
          <a:effectLst>
            <a:softEdge rad="127000"/>
          </a:effectLst>
        </p:spPr>
        <p:txBody>
          <a:bodyPr anchor="ctr">
            <a:spAutoFit/>
          </a:bodyPr>
          <a:lstStyle/>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cantiamo a te, </a:t>
            </a: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Cristo Ges</a:t>
            </a:r>
            <a:r>
              <a:rPr lang="it-IT" sz="4800" b="1" dirty="0">
                <a:solidFill>
                  <a:prstClr val="black"/>
                </a:solidFill>
                <a:effectLst>
                  <a:outerShdw blurRad="38100" dist="38100" dir="2700000" algn="tl">
                    <a:srgbClr val="000000">
                      <a:alpha val="43137"/>
                    </a:srgbClr>
                  </a:outerShdw>
                </a:effectLst>
                <a:latin typeface="Calibri"/>
                <a:ea typeface="Times New Roman" pitchFamily="18" charset="0"/>
                <a:cs typeface="Times New Roman" pitchFamily="18" charset="0"/>
              </a:rPr>
              <a:t>ù</a:t>
            </a: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cantiamo a te, </a:t>
            </a: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o Signore!</a:t>
            </a:r>
            <a:endParaRPr lang="it-IT" sz="4800" dirty="0">
              <a:solidFill>
                <a:prstClr val="black"/>
              </a:solidFill>
              <a:effectLst>
                <a:outerShdw blurRad="38100" dist="38100" dir="2700000" algn="tl">
                  <a:srgbClr val="000000">
                    <a:alpha val="43137"/>
                  </a:srgbClr>
                </a:outerShdw>
              </a:effectLst>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xmlns="" val="144085663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servizioliturgico.it/wp-content/uploads/2013/06/eucaristi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0"/>
            <a:ext cx="9164317"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619672" y="188640"/>
            <a:ext cx="2672526" cy="2585323"/>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fontAlgn="auto" hangingPunct="1">
              <a:spcBef>
                <a:spcPts val="0"/>
              </a:spcBef>
              <a:spcAft>
                <a:spcPts val="0"/>
              </a:spcAft>
            </a:pPr>
            <a:r>
              <a:rPr lang="it-IT" sz="54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cs typeface="Arial" charset="0"/>
              </a:rPr>
              <a:t>SEGNI</a:t>
            </a:r>
          </a:p>
          <a:p>
            <a:pPr algn="ctr" eaLnBrk="1" fontAlgn="auto" hangingPunct="1">
              <a:spcBef>
                <a:spcPts val="0"/>
              </a:spcBef>
              <a:spcAft>
                <a:spcPts val="0"/>
              </a:spcAft>
            </a:pPr>
            <a:r>
              <a:rPr lang="it-IT" sz="54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cs typeface="Arial" charset="0"/>
              </a:rPr>
              <a:t>DEL TUO</a:t>
            </a:r>
          </a:p>
          <a:p>
            <a:pPr algn="ctr" eaLnBrk="1" fontAlgn="auto" hangingPunct="1">
              <a:spcBef>
                <a:spcPts val="0"/>
              </a:spcBef>
              <a:spcAft>
                <a:spcPts val="0"/>
              </a:spcAft>
            </a:pPr>
            <a:r>
              <a:rPr lang="it-IT" sz="54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cs typeface="Arial" charset="0"/>
              </a:rPr>
              <a:t>AMORE</a:t>
            </a:r>
            <a:endParaRPr lang="it-IT" sz="54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cs typeface="Arial" charset="0"/>
            </a:endParaRPr>
          </a:p>
        </p:txBody>
      </p:sp>
    </p:spTree>
    <p:extLst>
      <p:ext uri="{BB962C8B-B14F-4D97-AF65-F5344CB8AC3E}">
        <p14:creationId xmlns:p14="http://schemas.microsoft.com/office/powerpoint/2010/main" xmlns="" val="1147953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encrypted-tbn3.gstatic.com/images?q=tbn:ANd9GcTZ6hBXOfe3x15Yx2bU-dzATfEg-2a8izrUuFZiotk9RYaGS4jF2Q"/>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63" y="0"/>
            <a:ext cx="9146964"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475656" y="620688"/>
            <a:ext cx="4572000" cy="1323439"/>
          </a:xfrm>
          <a:prstGeom prst="rect">
            <a:avLst/>
          </a:prstGeom>
          <a:solidFill>
            <a:srgbClr val="33CC33">
              <a:alpha val="45882"/>
            </a:srgbClr>
          </a:solidFill>
        </p:spPr>
        <p:txBody>
          <a:bodyPr>
            <a:spAutoFit/>
          </a:bodyPr>
          <a:lstStyle/>
          <a:p>
            <a:pP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Mille e mille grani nelle spighe d'oro </a:t>
            </a:r>
            <a:endParaRPr lang="it-IT" sz="1800" dirty="0">
              <a:solidFill>
                <a:srgbClr val="FF0000"/>
              </a:solidFill>
              <a:latin typeface="Calibri"/>
              <a:cs typeface="Arial" charset="0"/>
            </a:endParaRPr>
          </a:p>
        </p:txBody>
      </p:sp>
    </p:spTree>
    <p:extLst>
      <p:ext uri="{BB962C8B-B14F-4D97-AF65-F5344CB8AC3E}">
        <p14:creationId xmlns:p14="http://schemas.microsoft.com/office/powerpoint/2010/main" xmlns="" val="18131817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farm4.staticflickr.com/3090/2547484315_66a83a8486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72585"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259632" y="2767280"/>
            <a:ext cx="6264696" cy="1323439"/>
          </a:xfrm>
          <a:prstGeom prst="rect">
            <a:avLst/>
          </a:prstGeom>
          <a:solidFill>
            <a:srgbClr val="33CC33">
              <a:alpha val="45882"/>
            </a:srgbClr>
          </a:solidFill>
        </p:spPr>
        <p:txBody>
          <a:bodyPr wrap="square">
            <a:spAutoFit/>
          </a:bodyPr>
          <a:lstStyle/>
          <a:p>
            <a:pP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mandano fragranza e danno gioia al cuore, </a:t>
            </a:r>
            <a:endParaRPr lang="it-IT" sz="1800" dirty="0">
              <a:solidFill>
                <a:srgbClr val="FF0000"/>
              </a:solidFill>
              <a:latin typeface="Calibri"/>
              <a:cs typeface="Arial" charset="0"/>
            </a:endParaRPr>
          </a:p>
        </p:txBody>
      </p:sp>
    </p:spTree>
    <p:extLst>
      <p:ext uri="{BB962C8B-B14F-4D97-AF65-F5344CB8AC3E}">
        <p14:creationId xmlns:p14="http://schemas.microsoft.com/office/powerpoint/2010/main" xmlns="" val="42908185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us.123rf.com/400wm/400/400/alexan66/alexan661009/alexan66100900175/7936094-bread-a-bag-with-wheat-and-ear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8994"/>
            <a:ext cx="9175212" cy="683900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475656" y="620688"/>
            <a:ext cx="5112568" cy="1323439"/>
          </a:xfrm>
          <a:prstGeom prst="rect">
            <a:avLst/>
          </a:prstGeom>
          <a:solidFill>
            <a:srgbClr val="33CC33">
              <a:alpha val="45882"/>
            </a:srgbClr>
          </a:solidFill>
        </p:spPr>
        <p:txBody>
          <a:bodyPr wrap="square">
            <a:spAutoFit/>
          </a:bodyPr>
          <a:lstStyle/>
          <a:p>
            <a:pP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quando, macinati, fanno un pane solo: </a:t>
            </a:r>
            <a:endParaRPr lang="it-IT" sz="1800" dirty="0">
              <a:solidFill>
                <a:srgbClr val="FF0000"/>
              </a:solidFill>
              <a:latin typeface="Calibri"/>
              <a:cs typeface="Arial" charset="0"/>
            </a:endParaRPr>
          </a:p>
        </p:txBody>
      </p:sp>
    </p:spTree>
    <p:extLst>
      <p:ext uri="{BB962C8B-B14F-4D97-AF65-F5344CB8AC3E}">
        <p14:creationId xmlns:p14="http://schemas.microsoft.com/office/powerpoint/2010/main" xmlns="" val="41078404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us.123rf.com/400wm/400/400/tonobalaguer/tonobalaguer0912/tonobalaguer091200012/6038572-pain-sur-une-table-en-bois-avec-des-pointes-de-ble-oreill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7148"/>
            <a:ext cx="9118352" cy="685085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259632" y="2767280"/>
            <a:ext cx="6840760" cy="1323439"/>
          </a:xfrm>
          <a:prstGeom prst="rect">
            <a:avLst/>
          </a:prstGeom>
          <a:solidFill>
            <a:srgbClr val="33CC33">
              <a:alpha val="45882"/>
            </a:srgbClr>
          </a:solidFill>
        </p:spPr>
        <p:txBody>
          <a:bodyPr wrap="square">
            <a:spAutoFit/>
          </a:bodyPr>
          <a:lstStyle/>
          <a:p>
            <a:pPr algn="ctr" eaLnBrk="1" fontAlgn="auto" hangingPunct="1">
              <a:spcBef>
                <a:spcPts val="0"/>
              </a:spcBef>
              <a:spcAft>
                <a:spcPts val="0"/>
              </a:spcAft>
            </a:pPr>
            <a:r>
              <a:rPr lang="it-IT" sz="4000" b="1" dirty="0">
                <a:solidFill>
                  <a:prstClr val="black"/>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pane quotidiano, </a:t>
            </a:r>
            <a:endParaRPr lang="it-IT" sz="4000" b="1" dirty="0" smtClean="0">
              <a:solidFill>
                <a:prstClr val="black"/>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a:p>
            <a:pPr algn="ctr" eaLnBrk="1" fontAlgn="auto" hangingPunct="1">
              <a:spcBef>
                <a:spcPts val="0"/>
              </a:spcBef>
              <a:spcAft>
                <a:spcPts val="0"/>
              </a:spcAft>
            </a:pPr>
            <a:r>
              <a:rPr lang="it-IT" sz="4000" b="1" dirty="0" smtClean="0">
                <a:solidFill>
                  <a:prstClr val="black"/>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dono </a:t>
            </a:r>
            <a:r>
              <a:rPr lang="it-IT" sz="4000" b="1" dirty="0">
                <a:solidFill>
                  <a:prstClr val="black"/>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tuo, Signore. </a:t>
            </a:r>
            <a:endParaRPr lang="it-IT" sz="1800" dirty="0">
              <a:solidFill>
                <a:prstClr val="black"/>
              </a:solidFill>
              <a:latin typeface="Calibri"/>
              <a:cs typeface="Arial" charset="0"/>
            </a:endParaRPr>
          </a:p>
        </p:txBody>
      </p:sp>
    </p:spTree>
    <p:extLst>
      <p:ext uri="{BB962C8B-B14F-4D97-AF65-F5344CB8AC3E}">
        <p14:creationId xmlns:p14="http://schemas.microsoft.com/office/powerpoint/2010/main" xmlns="" val="22122707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templarisanbernardo.org/com04st.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680" y="0"/>
            <a:ext cx="4485503"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5220072" y="1412776"/>
            <a:ext cx="3150096" cy="2831544"/>
          </a:xfrm>
          <a:prstGeom prst="rect">
            <a:avLst/>
          </a:prstGeom>
        </p:spPr>
        <p:txBody>
          <a:bodyPr wrap="square">
            <a:spAutoFit/>
          </a:bodyPr>
          <a:lstStyle/>
          <a:p>
            <a:pP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Ecco il pane e il vino, segni del tuo amore.</a:t>
            </a:r>
            <a:b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endParaRPr lang="it-IT" sz="1800" dirty="0">
              <a:solidFill>
                <a:prstClr val="black"/>
              </a:solidFill>
              <a:latin typeface="Calibri"/>
              <a:cs typeface="Arial" charset="0"/>
            </a:endParaRPr>
          </a:p>
        </p:txBody>
      </p:sp>
    </p:spTree>
    <p:extLst>
      <p:ext uri="{BB962C8B-B14F-4D97-AF65-F5344CB8AC3E}">
        <p14:creationId xmlns:p14="http://schemas.microsoft.com/office/powerpoint/2010/main" xmlns="" val="11353022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us.123rf.com/400wm/400/400/ingridhs/ingridhs1004/ingridhs100400144/6878570-pane-vino-e-pita-in-un-cest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31324"/>
            <a:ext cx="9175991" cy="688932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2248729" y="3644444"/>
            <a:ext cx="5454352" cy="1323439"/>
          </a:xfrm>
          <a:prstGeom prst="rect">
            <a:avLst/>
          </a:prstGeom>
        </p:spPr>
        <p:txBody>
          <a:bodyPr wrap="square">
            <a:spAutoFit/>
          </a:bodyPr>
          <a:lstStyle/>
          <a:p>
            <a:pP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Ecco questa offerta, accoglila Signore</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t>
            </a:r>
            <a:endParaRPr lang="it-IT" sz="1800" dirty="0">
              <a:solidFill>
                <a:prstClr val="black"/>
              </a:solidFill>
              <a:latin typeface="Calibri"/>
              <a:cs typeface="Arial" charset="0"/>
            </a:endParaRPr>
          </a:p>
        </p:txBody>
      </p:sp>
    </p:spTree>
    <p:extLst>
      <p:ext uri="{BB962C8B-B14F-4D97-AF65-F5344CB8AC3E}">
        <p14:creationId xmlns:p14="http://schemas.microsoft.com/office/powerpoint/2010/main" xmlns="" val="19042210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coopcrescereinsieme.org/wp-content/uploads/cuori-arte-digitale-15636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808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619672" y="1843951"/>
            <a:ext cx="5832648" cy="1938992"/>
          </a:xfrm>
          <a:prstGeom prst="rect">
            <a:avLst/>
          </a:prstGeom>
        </p:spPr>
        <p:txBody>
          <a:bodyPr wrap="square">
            <a:spAutoFit/>
          </a:bodyPr>
          <a:lstStyle/>
          <a:p>
            <a:pPr algn="ctr" eaLnBrk="1" fontAlgn="auto" hangingPunct="1">
              <a:spcBef>
                <a:spcPts val="0"/>
              </a:spcBef>
              <a:spcAft>
                <a:spcPts val="0"/>
              </a:spcAft>
            </a:pPr>
            <a: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tu di mille e mille cuori fai un cuore solo,</a:t>
            </a:r>
            <a:b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un corpo solo in te</a:t>
            </a:r>
            <a:endParaRPr lang="it-IT" sz="1800" dirty="0">
              <a:solidFill>
                <a:srgbClr val="00B050"/>
              </a:solidFill>
              <a:latin typeface="Calibri"/>
              <a:cs typeface="Arial" charset="0"/>
            </a:endParaRPr>
          </a:p>
        </p:txBody>
      </p:sp>
    </p:spTree>
    <p:extLst>
      <p:ext uri="{BB962C8B-B14F-4D97-AF65-F5344CB8AC3E}">
        <p14:creationId xmlns:p14="http://schemas.microsoft.com/office/powerpoint/2010/main" xmlns="" val="6761701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kuthumadierks.com/articoli/isis/immagini/60-Eucarestia-pane-vin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33153" cy="690926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475656" y="188640"/>
            <a:ext cx="5454352" cy="1938992"/>
          </a:xfrm>
          <a:prstGeom prst="rect">
            <a:avLst/>
          </a:prstGeom>
        </p:spPr>
        <p:txBody>
          <a:bodyPr wrap="square">
            <a:spAutoFit/>
          </a:bodyPr>
          <a:lstStyle/>
          <a:p>
            <a:pPr algn="ct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 il Figlio tuo verrà, </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vivrà ancora </a:t>
            </a:r>
          </a:p>
          <a:p>
            <a:pPr algn="ctr" eaLnBrk="1" fontAlgn="auto" hangingPunct="1">
              <a:spcBef>
                <a:spcPts val="0"/>
              </a:spcBef>
              <a:spcAft>
                <a:spcPts val="0"/>
              </a:spcAft>
            </a:pP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in </a:t>
            </a: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mezzo a noi</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t>
            </a:r>
            <a:endParaRPr lang="it-IT" sz="1800" dirty="0">
              <a:solidFill>
                <a:prstClr val="black"/>
              </a:solidFill>
              <a:latin typeface="Calibri"/>
              <a:cs typeface="Arial" charset="0"/>
            </a:endParaRPr>
          </a:p>
        </p:txBody>
      </p:sp>
    </p:spTree>
    <p:extLst>
      <p:ext uri="{BB962C8B-B14F-4D97-AF65-F5344CB8AC3E}">
        <p14:creationId xmlns:p14="http://schemas.microsoft.com/office/powerpoint/2010/main" xmlns="" val="11309262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upload.wikimedia.org/wikipedia/commons/0/07/Grappolo_d%27uva_Gaglioppo_in_Calabri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808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2286000" y="2151728"/>
            <a:ext cx="5742384" cy="1938992"/>
          </a:xfrm>
          <a:prstGeom prst="rect">
            <a:avLst/>
          </a:prstGeom>
        </p:spPr>
        <p:txBody>
          <a:bodyPr wrap="square">
            <a:spAutoFit/>
          </a:bodyPr>
          <a:lstStyle/>
          <a:p>
            <a:pP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Mille grappoli maturi sotto il sole, </a:t>
            </a:r>
            <a:b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festa della terra, </a:t>
            </a:r>
            <a:endParaRPr lang="it-IT" sz="1800" dirty="0">
              <a:solidFill>
                <a:prstClr val="black"/>
              </a:solidFill>
              <a:latin typeface="Calibri"/>
              <a:cs typeface="Arial" charset="0"/>
            </a:endParaRPr>
          </a:p>
        </p:txBody>
      </p:sp>
    </p:spTree>
    <p:extLst>
      <p:ext uri="{BB962C8B-B14F-4D97-AF65-F5344CB8AC3E}">
        <p14:creationId xmlns:p14="http://schemas.microsoft.com/office/powerpoint/2010/main" xmlns="" val="471835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17409" name="Rectangle 1"/>
          <p:cNvSpPr>
            <a:spLocks noChangeArrowheads="1"/>
          </p:cNvSpPr>
          <p:nvPr>
            <p:custDataLst>
              <p:tags r:id="rId2"/>
            </p:custDataLst>
          </p:nvPr>
        </p:nvSpPr>
        <p:spPr bwMode="auto">
          <a:xfrm>
            <a:off x="285720" y="285728"/>
            <a:ext cx="8657626" cy="2308324"/>
          </a:xfrm>
          <a:prstGeom prst="rect">
            <a:avLst/>
          </a:prstGeom>
          <a:solidFill>
            <a:schemeClr val="accent3">
              <a:lumMod val="20000"/>
              <a:lumOff val="80000"/>
            </a:schemeClr>
          </a:solidFill>
          <a:ln w="9525">
            <a:noFill/>
            <a:miter lim="800000"/>
            <a:headEnd/>
            <a:tailEnd/>
          </a:ln>
          <a:effectLst>
            <a:softEdge rad="317500"/>
          </a:effectLst>
        </p:spPr>
        <p:txBody>
          <a:bodyPr wrap="none" anchor="ctr">
            <a:spAutoFit/>
          </a:bodyPr>
          <a:lstStyle/>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ea typeface="Times New Roman" pitchFamily="18" charset="0"/>
                <a:cs typeface="Times New Roman" pitchFamily="18" charset="0"/>
              </a:rPr>
              <a:t>Mentre il silenzio avvolge la terra</a:t>
            </a:r>
            <a:endParaRPr lang="it-IT" sz="4800" b="1" dirty="0">
              <a:solidFill>
                <a:prstClr val="black"/>
              </a:solidFill>
              <a:effectLst>
                <a:outerShdw blurRad="38100" dist="38100" dir="2700000" algn="tl">
                  <a:srgbClr val="000000">
                    <a:alpha val="43137"/>
                  </a:srgbClr>
                </a:outerShdw>
              </a:effectLst>
              <a:ea typeface="Times New Roman" pitchFamily="18" charset="0"/>
              <a:cs typeface="Arial" pitchFamily="34" charset="0"/>
            </a:endParaRP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ea typeface="Times New Roman" pitchFamily="18" charset="0"/>
                <a:cs typeface="Arial" pitchFamily="34" charset="0"/>
              </a:rPr>
              <a:t>	tu vieni in mezzo a noi, </a:t>
            </a: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ea typeface="Times New Roman" pitchFamily="18" charset="0"/>
                <a:cs typeface="Arial" pitchFamily="34" charset="0"/>
              </a:rPr>
              <a:t>Parola del Padre</a:t>
            </a:r>
            <a:r>
              <a:rPr lang="it-IT" sz="4800" b="1" dirty="0">
                <a:solidFill>
                  <a:prstClr val="black"/>
                </a:solidFill>
                <a:effectLst>
                  <a:outerShdw blurRad="38100" dist="38100" dir="2700000" algn="tl">
                    <a:srgbClr val="000000">
                      <a:alpha val="43137"/>
                    </a:srgbClr>
                  </a:outerShdw>
                </a:effectLst>
                <a:cs typeface="Arial" pitchFamily="34" charset="0"/>
              </a:rPr>
              <a:t> </a:t>
            </a:r>
          </a:p>
        </p:txBody>
      </p:sp>
    </p:spTree>
    <p:custDataLst>
      <p:tags r:id="rId1"/>
    </p:custDataLst>
    <p:extLst>
      <p:ext uri="{BB962C8B-B14F-4D97-AF65-F5344CB8AC3E}">
        <p14:creationId xmlns:p14="http://schemas.microsoft.com/office/powerpoint/2010/main" xmlns="" val="324257091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immagini.4ever.eu/data/download/cibi-e-bevande/grappolo%20duva,%20vigneto%20162179.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9173208" cy="719091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2286000" y="2013228"/>
            <a:ext cx="4572000" cy="2554545"/>
          </a:xfrm>
          <a:prstGeom prst="rect">
            <a:avLst/>
          </a:prstGeom>
        </p:spPr>
        <p:txBody>
          <a:bodyPr>
            <a:spAutoFit/>
          </a:bodyPr>
          <a:lstStyle/>
          <a:p>
            <a:pP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donano vigore, </a:t>
            </a:r>
            <a:b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quando da ogni perla stilla il vino nuovo: </a:t>
            </a:r>
            <a:endParaRPr lang="it-IT" sz="1800" dirty="0">
              <a:solidFill>
                <a:prstClr val="black"/>
              </a:solidFill>
              <a:latin typeface="Calibri"/>
              <a:cs typeface="Arial" charset="0"/>
            </a:endParaRPr>
          </a:p>
        </p:txBody>
      </p:sp>
    </p:spTree>
    <p:extLst>
      <p:ext uri="{BB962C8B-B14F-4D97-AF65-F5344CB8AC3E}">
        <p14:creationId xmlns:p14="http://schemas.microsoft.com/office/powerpoint/2010/main" xmlns="" val="13083384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images.4ever.eu/data/download/aliments-et-boissons/vin,%20raisin,%20tonneau%2016655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99392"/>
            <a:ext cx="9101809" cy="695739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4572000" y="692696"/>
            <a:ext cx="4572000" cy="1323439"/>
          </a:xfrm>
          <a:prstGeom prst="rect">
            <a:avLst/>
          </a:prstGeom>
        </p:spPr>
        <p:txBody>
          <a:bodyPr>
            <a:spAutoFit/>
          </a:bodyPr>
          <a:lstStyle/>
          <a:p>
            <a:pP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vino della gioia, dono tuo, Signore. </a:t>
            </a:r>
            <a:endParaRPr lang="it-IT" sz="1800" dirty="0">
              <a:solidFill>
                <a:prstClr val="black"/>
              </a:solidFill>
              <a:latin typeface="Calibri"/>
              <a:cs typeface="Arial" charset="0"/>
            </a:endParaRPr>
          </a:p>
        </p:txBody>
      </p:sp>
    </p:spTree>
    <p:extLst>
      <p:ext uri="{BB962C8B-B14F-4D97-AF65-F5344CB8AC3E}">
        <p14:creationId xmlns:p14="http://schemas.microsoft.com/office/powerpoint/2010/main" xmlns="" val="24165129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templarisanbernardo.org/com04st.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680" y="0"/>
            <a:ext cx="4485503"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5220072" y="1412776"/>
            <a:ext cx="3150096" cy="2831544"/>
          </a:xfrm>
          <a:prstGeom prst="rect">
            <a:avLst/>
          </a:prstGeom>
        </p:spPr>
        <p:txBody>
          <a:bodyPr wrap="square">
            <a:spAutoFit/>
          </a:bodyPr>
          <a:lstStyle/>
          <a:p>
            <a:pP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Ecco il pane e il vino, segni del tuo amore.</a:t>
            </a:r>
            <a:b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endParaRPr lang="it-IT" sz="1800" dirty="0">
              <a:solidFill>
                <a:prstClr val="black"/>
              </a:solidFill>
              <a:latin typeface="Calibri"/>
              <a:cs typeface="Arial" charset="0"/>
            </a:endParaRPr>
          </a:p>
        </p:txBody>
      </p:sp>
    </p:spTree>
    <p:extLst>
      <p:ext uri="{BB962C8B-B14F-4D97-AF65-F5344CB8AC3E}">
        <p14:creationId xmlns:p14="http://schemas.microsoft.com/office/powerpoint/2010/main" xmlns="" val="36315711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us.123rf.com/400wm/400/400/ingridhs/ingridhs1004/ingridhs100400144/6878570-pane-vino-e-pita-in-un-cest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31324"/>
            <a:ext cx="9175991" cy="688932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2248729" y="3644444"/>
            <a:ext cx="5454352" cy="1323439"/>
          </a:xfrm>
          <a:prstGeom prst="rect">
            <a:avLst/>
          </a:prstGeom>
        </p:spPr>
        <p:txBody>
          <a:bodyPr wrap="square">
            <a:spAutoFit/>
          </a:bodyPr>
          <a:lstStyle/>
          <a:p>
            <a:pP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Ecco questa offerta, accoglila Signore</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t>
            </a:r>
            <a:endParaRPr lang="it-IT" sz="1800" dirty="0">
              <a:solidFill>
                <a:prstClr val="black"/>
              </a:solidFill>
              <a:latin typeface="Calibri"/>
              <a:cs typeface="Arial" charset="0"/>
            </a:endParaRPr>
          </a:p>
        </p:txBody>
      </p:sp>
    </p:spTree>
    <p:extLst>
      <p:ext uri="{BB962C8B-B14F-4D97-AF65-F5344CB8AC3E}">
        <p14:creationId xmlns:p14="http://schemas.microsoft.com/office/powerpoint/2010/main" xmlns="" val="35533671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coopcrescereinsieme.org/wp-content/uploads/cuori-arte-digitale-15636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808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619672" y="1843951"/>
            <a:ext cx="5832648" cy="1938992"/>
          </a:xfrm>
          <a:prstGeom prst="rect">
            <a:avLst/>
          </a:prstGeom>
        </p:spPr>
        <p:txBody>
          <a:bodyPr wrap="square">
            <a:spAutoFit/>
          </a:bodyPr>
          <a:lstStyle/>
          <a:p>
            <a:pPr algn="ctr" eaLnBrk="1" fontAlgn="auto" hangingPunct="1">
              <a:spcBef>
                <a:spcPts val="0"/>
              </a:spcBef>
              <a:spcAft>
                <a:spcPts val="0"/>
              </a:spcAft>
            </a:pPr>
            <a: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tu di mille e mille cuori fai un cuore solo,</a:t>
            </a:r>
            <a:b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un corpo solo in te</a:t>
            </a:r>
            <a:endParaRPr lang="it-IT" sz="1800" dirty="0">
              <a:solidFill>
                <a:srgbClr val="00B050"/>
              </a:solidFill>
              <a:latin typeface="Calibri"/>
              <a:cs typeface="Arial" charset="0"/>
            </a:endParaRPr>
          </a:p>
        </p:txBody>
      </p:sp>
    </p:spTree>
    <p:extLst>
      <p:ext uri="{BB962C8B-B14F-4D97-AF65-F5344CB8AC3E}">
        <p14:creationId xmlns:p14="http://schemas.microsoft.com/office/powerpoint/2010/main" xmlns="" val="33603173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kuthumadierks.com/articoli/isis/immagini/60-Eucarestia-pane-vin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33153" cy="690926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475656" y="188640"/>
            <a:ext cx="5454352" cy="1938992"/>
          </a:xfrm>
          <a:prstGeom prst="rect">
            <a:avLst/>
          </a:prstGeom>
        </p:spPr>
        <p:txBody>
          <a:bodyPr wrap="square">
            <a:spAutoFit/>
          </a:bodyPr>
          <a:lstStyle/>
          <a:p>
            <a:pPr algn="ct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 il Figlio tuo verrà, </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vivrà ancora </a:t>
            </a:r>
          </a:p>
          <a:p>
            <a:pPr algn="ctr" eaLnBrk="1" fontAlgn="auto" hangingPunct="1">
              <a:spcBef>
                <a:spcPts val="0"/>
              </a:spcBef>
              <a:spcAft>
                <a:spcPts val="0"/>
              </a:spcAft>
            </a:pP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in </a:t>
            </a: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mezzo a noi</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t>
            </a:r>
            <a:endParaRPr lang="it-IT" sz="1800" dirty="0">
              <a:solidFill>
                <a:prstClr val="black"/>
              </a:solidFill>
              <a:latin typeface="Calibri"/>
              <a:cs typeface="Arial" charset="0"/>
            </a:endParaRPr>
          </a:p>
        </p:txBody>
      </p:sp>
    </p:spTree>
    <p:extLst>
      <p:ext uri="{BB962C8B-B14F-4D97-AF65-F5344CB8AC3E}">
        <p14:creationId xmlns:p14="http://schemas.microsoft.com/office/powerpoint/2010/main" xmlns="" val="36198990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templarisanbernardo.org/com04st.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680" y="0"/>
            <a:ext cx="4485503"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5220072" y="1412776"/>
            <a:ext cx="3150096" cy="2831544"/>
          </a:xfrm>
          <a:prstGeom prst="rect">
            <a:avLst/>
          </a:prstGeom>
        </p:spPr>
        <p:txBody>
          <a:bodyPr wrap="square">
            <a:spAutoFit/>
          </a:bodyPr>
          <a:lstStyle/>
          <a:p>
            <a:pP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Ecco il pane e il vino, segni del tuo amore.</a:t>
            </a:r>
            <a:b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endParaRPr lang="it-IT" sz="1800" dirty="0">
              <a:solidFill>
                <a:prstClr val="black"/>
              </a:solidFill>
              <a:latin typeface="Calibri"/>
              <a:cs typeface="Arial" charset="0"/>
            </a:endParaRPr>
          </a:p>
        </p:txBody>
      </p:sp>
    </p:spTree>
    <p:extLst>
      <p:ext uri="{BB962C8B-B14F-4D97-AF65-F5344CB8AC3E}">
        <p14:creationId xmlns:p14="http://schemas.microsoft.com/office/powerpoint/2010/main" xmlns="" val="39856747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us.123rf.com/400wm/400/400/ingridhs/ingridhs1004/ingridhs100400144/6878570-pane-vino-e-pita-in-un-cest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31324"/>
            <a:ext cx="9175991" cy="688932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2248729" y="3644444"/>
            <a:ext cx="5454352" cy="1323439"/>
          </a:xfrm>
          <a:prstGeom prst="rect">
            <a:avLst/>
          </a:prstGeom>
        </p:spPr>
        <p:txBody>
          <a:bodyPr wrap="square">
            <a:spAutoFit/>
          </a:bodyPr>
          <a:lstStyle/>
          <a:p>
            <a:pP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Ecco questa offerta, accoglila Signore</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t>
            </a:r>
            <a:endParaRPr lang="it-IT" sz="1800" dirty="0">
              <a:solidFill>
                <a:prstClr val="black"/>
              </a:solidFill>
              <a:latin typeface="Calibri"/>
              <a:cs typeface="Arial" charset="0"/>
            </a:endParaRPr>
          </a:p>
        </p:txBody>
      </p:sp>
    </p:spTree>
    <p:extLst>
      <p:ext uri="{BB962C8B-B14F-4D97-AF65-F5344CB8AC3E}">
        <p14:creationId xmlns:p14="http://schemas.microsoft.com/office/powerpoint/2010/main" xmlns="" val="40696504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coopcrescereinsieme.org/wp-content/uploads/cuori-arte-digitale-15636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808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619672" y="1843951"/>
            <a:ext cx="5832648" cy="1938992"/>
          </a:xfrm>
          <a:prstGeom prst="rect">
            <a:avLst/>
          </a:prstGeom>
        </p:spPr>
        <p:txBody>
          <a:bodyPr wrap="square">
            <a:spAutoFit/>
          </a:bodyPr>
          <a:lstStyle/>
          <a:p>
            <a:pPr algn="ctr" eaLnBrk="1" fontAlgn="auto" hangingPunct="1">
              <a:spcBef>
                <a:spcPts val="0"/>
              </a:spcBef>
              <a:spcAft>
                <a:spcPts val="0"/>
              </a:spcAft>
            </a:pPr>
            <a: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tu di mille e mille cuori fai un cuore solo,</a:t>
            </a:r>
            <a:b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un corpo solo in te</a:t>
            </a:r>
            <a:endParaRPr lang="it-IT" sz="1800" dirty="0">
              <a:solidFill>
                <a:srgbClr val="00B050"/>
              </a:solidFill>
              <a:latin typeface="Calibri"/>
              <a:cs typeface="Arial" charset="0"/>
            </a:endParaRPr>
          </a:p>
        </p:txBody>
      </p:sp>
    </p:spTree>
    <p:extLst>
      <p:ext uri="{BB962C8B-B14F-4D97-AF65-F5344CB8AC3E}">
        <p14:creationId xmlns:p14="http://schemas.microsoft.com/office/powerpoint/2010/main" xmlns="" val="30953635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kuthumadierks.com/articoli/isis/immagini/60-Eucarestia-pane-vin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33153" cy="690926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475656" y="188640"/>
            <a:ext cx="5454352" cy="1938992"/>
          </a:xfrm>
          <a:prstGeom prst="rect">
            <a:avLst/>
          </a:prstGeom>
        </p:spPr>
        <p:txBody>
          <a:bodyPr wrap="square">
            <a:spAutoFit/>
          </a:bodyPr>
          <a:lstStyle/>
          <a:p>
            <a:pPr algn="ct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 il Figlio tuo verrà, </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vivrà ancora </a:t>
            </a:r>
          </a:p>
          <a:p>
            <a:pPr algn="ctr" eaLnBrk="1" fontAlgn="auto" hangingPunct="1">
              <a:spcBef>
                <a:spcPts val="0"/>
              </a:spcBef>
              <a:spcAft>
                <a:spcPts val="0"/>
              </a:spcAft>
            </a:pP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in </a:t>
            </a: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mezzo a noi</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t>
            </a:r>
            <a:endParaRPr lang="it-IT" sz="1800" dirty="0">
              <a:solidFill>
                <a:prstClr val="black"/>
              </a:solidFill>
              <a:latin typeface="Calibri"/>
              <a:cs typeface="Arial" charset="0"/>
            </a:endParaRPr>
          </a:p>
        </p:txBody>
      </p:sp>
    </p:spTree>
    <p:extLst>
      <p:ext uri="{BB962C8B-B14F-4D97-AF65-F5344CB8AC3E}">
        <p14:creationId xmlns:p14="http://schemas.microsoft.com/office/powerpoint/2010/main" xmlns="" val="3337941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18433" name="Rectangle 1"/>
          <p:cNvSpPr>
            <a:spLocks noChangeArrowheads="1"/>
          </p:cNvSpPr>
          <p:nvPr>
            <p:custDataLst>
              <p:tags r:id="rId2"/>
            </p:custDataLst>
          </p:nvPr>
        </p:nvSpPr>
        <p:spPr bwMode="auto">
          <a:xfrm>
            <a:off x="1714480" y="3500438"/>
            <a:ext cx="7267146" cy="3046988"/>
          </a:xfrm>
          <a:prstGeom prst="rect">
            <a:avLst/>
          </a:prstGeom>
          <a:solidFill>
            <a:schemeClr val="tx2">
              <a:lumMod val="20000"/>
              <a:lumOff val="80000"/>
            </a:schemeClr>
          </a:solidFill>
          <a:ln w="9525">
            <a:noFill/>
            <a:miter lim="800000"/>
            <a:headEnd/>
            <a:tailEnd/>
          </a:ln>
          <a:effectLst>
            <a:softEdge rad="127000"/>
          </a:effectLst>
        </p:spPr>
        <p:txBody>
          <a:bodyPr anchor="ctr">
            <a:spAutoFit/>
          </a:bodyPr>
          <a:lstStyle/>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ea typeface="Times New Roman" pitchFamily="18" charset="0"/>
                <a:cs typeface="Times New Roman" pitchFamily="18" charset="0"/>
              </a:rPr>
              <a:t>riveli ai nostri cuori </a:t>
            </a: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ea typeface="Times New Roman" pitchFamily="18" charset="0"/>
                <a:cs typeface="Times New Roman" pitchFamily="18" charset="0"/>
              </a:rPr>
              <a:t>l'amore di Dio.</a:t>
            </a:r>
            <a:endParaRPr lang="it-IT" sz="4800" b="1" dirty="0">
              <a:solidFill>
                <a:prstClr val="black"/>
              </a:solidFill>
              <a:effectLst>
                <a:outerShdw blurRad="38100" dist="38100" dir="2700000" algn="tl">
                  <a:srgbClr val="000000">
                    <a:alpha val="43137"/>
                  </a:srgbClr>
                </a:outerShdw>
              </a:effectLst>
              <a:ea typeface="Times New Roman" pitchFamily="18" charset="0"/>
              <a:cs typeface="Arial" pitchFamily="34" charset="0"/>
            </a:endParaRP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ea typeface="Times New Roman" pitchFamily="18" charset="0"/>
                <a:cs typeface="Arial" pitchFamily="34" charset="0"/>
              </a:rPr>
              <a:t>	A te la lode, a te la gloria, </a:t>
            </a: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ea typeface="Times New Roman" pitchFamily="18" charset="0"/>
                <a:cs typeface="Arial" pitchFamily="34" charset="0"/>
              </a:rPr>
              <a:t>nostro Salvatore!</a:t>
            </a:r>
            <a:r>
              <a:rPr lang="it-IT" sz="4800" b="1" dirty="0">
                <a:solidFill>
                  <a:prstClr val="black"/>
                </a:solidFill>
                <a:effectLst>
                  <a:outerShdw blurRad="38100" dist="38100" dir="2700000" algn="tl">
                    <a:srgbClr val="000000">
                      <a:alpha val="43137"/>
                    </a:srgbClr>
                  </a:outerShdw>
                </a:effectLst>
                <a:cs typeface="Arial" pitchFamily="34" charset="0"/>
              </a:rPr>
              <a:t> </a:t>
            </a:r>
          </a:p>
        </p:txBody>
      </p:sp>
    </p:spTree>
    <p:custDataLst>
      <p:tags r:id="rId1"/>
    </p:custDataLst>
    <p:extLst>
      <p:ext uri="{BB962C8B-B14F-4D97-AF65-F5344CB8AC3E}">
        <p14:creationId xmlns:p14="http://schemas.microsoft.com/office/powerpoint/2010/main" xmlns="" val="188293635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ChangeArrowheads="1"/>
          </p:cNvSpPr>
          <p:nvPr/>
        </p:nvSpPr>
        <p:spPr bwMode="auto">
          <a:xfrm>
            <a:off x="142875" y="142875"/>
            <a:ext cx="9001125" cy="5508625"/>
          </a:xfrm>
          <a:prstGeom prst="rect">
            <a:avLst/>
          </a:prstGeom>
          <a:noFill/>
          <a:ln w="9525">
            <a:noFill/>
            <a:miter lim="800000"/>
            <a:headEnd/>
            <a:tailEnd/>
          </a:ln>
        </p:spPr>
        <p:txBody>
          <a:bodyPr anchor="ctr">
            <a:spAutoFit/>
          </a:bodyPr>
          <a:lstStyle/>
          <a:p>
            <a:pPr algn="just" eaLnBrk="0" hangingPunct="0">
              <a:defRPr/>
            </a:pPr>
            <a:r>
              <a:rPr lang="it-IT" sz="4400" dirty="0">
                <a:latin typeface="+mj-lt"/>
                <a:cs typeface="Times New Roman" pitchFamily="18" charset="0"/>
              </a:rPr>
              <a:t>Il Signore sia con voi.</a:t>
            </a:r>
            <a:endParaRPr lang="it-IT" sz="4400" dirty="0">
              <a:latin typeface="+mj-lt"/>
              <a:cs typeface="+mn-cs"/>
            </a:endParaRPr>
          </a:p>
          <a:p>
            <a:pPr algn="just" eaLnBrk="0" hangingPunct="0">
              <a:defRPr/>
            </a:pPr>
            <a:r>
              <a:rPr lang="it-IT" sz="4400" b="1" dirty="0">
                <a:latin typeface="+mj-lt"/>
                <a:cs typeface="Times New Roman" pitchFamily="18" charset="0"/>
              </a:rPr>
              <a:t>E con il tuo spirito. </a:t>
            </a:r>
            <a:endParaRPr lang="it-IT" sz="4400" dirty="0">
              <a:latin typeface="+mj-lt"/>
              <a:cs typeface="+mn-cs"/>
            </a:endParaRPr>
          </a:p>
          <a:p>
            <a:pPr algn="just" eaLnBrk="0" hangingPunct="0">
              <a:defRPr/>
            </a:pPr>
            <a:endParaRPr lang="it-IT" sz="4400" dirty="0">
              <a:latin typeface="+mj-lt"/>
              <a:cs typeface="Times New Roman" pitchFamily="18" charset="0"/>
            </a:endParaRPr>
          </a:p>
          <a:p>
            <a:pPr algn="just" eaLnBrk="0" hangingPunct="0">
              <a:defRPr/>
            </a:pPr>
            <a:r>
              <a:rPr lang="it-IT" sz="4400" dirty="0">
                <a:latin typeface="+mj-lt"/>
                <a:cs typeface="Times New Roman" pitchFamily="18" charset="0"/>
              </a:rPr>
              <a:t>In alto i nostri cuori.</a:t>
            </a:r>
            <a:endParaRPr lang="it-IT" sz="4400" dirty="0">
              <a:latin typeface="+mj-lt"/>
              <a:cs typeface="+mn-cs"/>
            </a:endParaRPr>
          </a:p>
          <a:p>
            <a:pPr algn="just" eaLnBrk="0" hangingPunct="0">
              <a:defRPr/>
            </a:pPr>
            <a:r>
              <a:rPr lang="it-IT" sz="4400" b="1" dirty="0">
                <a:latin typeface="+mj-lt"/>
                <a:cs typeface="Times New Roman" pitchFamily="18" charset="0"/>
              </a:rPr>
              <a:t>Sono rivolti al Signore. </a:t>
            </a:r>
            <a:endParaRPr lang="it-IT" sz="4400" dirty="0">
              <a:latin typeface="+mj-lt"/>
              <a:cs typeface="+mn-cs"/>
            </a:endParaRPr>
          </a:p>
          <a:p>
            <a:pPr algn="just" eaLnBrk="0" hangingPunct="0">
              <a:defRPr/>
            </a:pPr>
            <a:endParaRPr lang="it-IT" sz="4400" dirty="0">
              <a:latin typeface="+mj-lt"/>
              <a:cs typeface="Times New Roman" pitchFamily="18" charset="0"/>
            </a:endParaRPr>
          </a:p>
          <a:p>
            <a:pPr algn="just" eaLnBrk="0" hangingPunct="0">
              <a:defRPr/>
            </a:pPr>
            <a:r>
              <a:rPr lang="it-IT" sz="4400" dirty="0">
                <a:latin typeface="+mj-lt"/>
                <a:cs typeface="Times New Roman" pitchFamily="18" charset="0"/>
              </a:rPr>
              <a:t>Rendiamo grazie al Signore nostro Dio.</a:t>
            </a:r>
            <a:endParaRPr lang="it-IT" sz="4400" dirty="0">
              <a:latin typeface="+mj-lt"/>
              <a:cs typeface="+mn-cs"/>
            </a:endParaRPr>
          </a:p>
          <a:p>
            <a:pPr algn="just" eaLnBrk="0" hangingPunct="0">
              <a:defRPr/>
            </a:pPr>
            <a:r>
              <a:rPr lang="it-IT" sz="4400" b="1" dirty="0">
                <a:latin typeface="+mj-lt"/>
                <a:cs typeface="Times New Roman" pitchFamily="18" charset="0"/>
              </a:rPr>
              <a:t>È cosa buona e giusta. </a:t>
            </a:r>
            <a:endParaRPr lang="it-IT" sz="4400" dirty="0">
              <a:latin typeface="+mj-lt"/>
              <a:cs typeface="+mn-cs"/>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http://blufiles.storage.live.com/y1pzsalN3QoCVEq9Fes7BSho8yR5mA1E8VaZlapqIai1TSD6sOiau_6MCMBXoMjBR0D"/>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9525"/>
            <a:ext cx="9144000" cy="6867525"/>
          </a:xfrm>
          <a:prstGeom prst="rect">
            <a:avLst/>
          </a:prstGeom>
          <a:noFill/>
          <a:ln w="9525">
            <a:noFill/>
            <a:miter lim="800000"/>
            <a:headEnd/>
            <a:tailEnd/>
          </a:ln>
        </p:spPr>
      </p:pic>
      <p:sp>
        <p:nvSpPr>
          <p:cNvPr id="3" name="CasellaDiTesto 2"/>
          <p:cNvSpPr txBox="1"/>
          <p:nvPr/>
        </p:nvSpPr>
        <p:spPr>
          <a:xfrm>
            <a:off x="4214778" y="4303455"/>
            <a:ext cx="4929222" cy="2554545"/>
          </a:xfrm>
          <a:prstGeom prst="rect">
            <a:avLst/>
          </a:prstGeom>
          <a:solidFill>
            <a:srgbClr val="FFFFFF">
              <a:alpha val="69804"/>
            </a:srgbClr>
          </a:solidFill>
          <a:effectLst>
            <a:softEdge rad="127000"/>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endParaRPr>
          </a:p>
          <a:p>
            <a:pPr>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endParaRPr>
          </a:p>
          <a:p>
            <a:pPr>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 il Signore</a:t>
            </a:r>
          </a:p>
          <a:p>
            <a:pPr>
              <a:defRPr/>
            </a:pPr>
            <a:r>
              <a:rPr lang="it-IT" sz="4000" b="1" dirty="0">
                <a:ln/>
                <a:solidFill>
                  <a:srgbClr val="008000"/>
                </a:solidFill>
                <a:effectLst>
                  <a:outerShdw blurRad="19685" dist="12700" dir="5400000" algn="tl" rotWithShape="0">
                    <a:srgbClr val="4F81BD">
                      <a:satMod val="130000"/>
                      <a:alpha val="60000"/>
                    </a:srgbClr>
                  </a:outerShdw>
                </a:effectLst>
                <a:latin typeface="Arial Black" pitchFamily="34" charset="0"/>
              </a:rPr>
              <a:t>Dio dell’universo</a:t>
            </a:r>
          </a:p>
        </p:txBody>
      </p:sp>
      <p:sp>
        <p:nvSpPr>
          <p:cNvPr id="5" name="CasellaDiTesto 4"/>
          <p:cNvSpPr txBox="1"/>
          <p:nvPr/>
        </p:nvSpPr>
        <p:spPr>
          <a:xfrm>
            <a:off x="142875" y="142875"/>
            <a:ext cx="4643438" cy="2308225"/>
          </a:xfrm>
          <a:prstGeom prst="rect">
            <a:avLst/>
          </a:prstGeom>
          <a:noFill/>
        </p:spPr>
        <p:txBody>
          <a:bodyPr>
            <a:spAutoFit/>
          </a:bodyPr>
          <a:lstStyle/>
          <a:p>
            <a:pPr algn="r">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endParaRPr>
          </a:p>
          <a:p>
            <a:pPr algn="r">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endParaRPr>
          </a:p>
          <a:p>
            <a:pPr algn="r">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rPr>
              <a:t>Santo il Signore</a:t>
            </a:r>
          </a:p>
          <a:p>
            <a:pPr>
              <a:defRPr/>
            </a:pPr>
            <a:endParaRPr lang="it-IT" dirty="0">
              <a:solidFill>
                <a:prstClr val="black"/>
              </a:solidFill>
            </a:endParaRPr>
          </a:p>
        </p:txBody>
      </p:sp>
    </p:spTree>
    <p:extLst>
      <p:ext uri="{BB962C8B-B14F-4D97-AF65-F5344CB8AC3E}">
        <p14:creationId xmlns:p14="http://schemas.microsoft.com/office/powerpoint/2010/main" xmlns="" val="3470517521"/>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BEBA8EAE-BF5A-486C-A8C5-ECC9F3942E4B}">
                <a14:imgProps xmlns:a14="http://schemas.microsoft.com/office/drawing/2010/main" xmlns="">
                  <a14:imgLayer r:embed="rId3">
                    <a14:imgEffect>
                      <a14:sharpenSoften amount="-32000"/>
                    </a14:imgEffect>
                  </a14:imgLayer>
                </a14:imgProps>
              </a:ext>
              <a:ext uri="{28A0092B-C50C-407E-A947-70E740481C1C}">
                <a14:useLocalDpi xmlns:a14="http://schemas.microsoft.com/office/drawing/2010/main" xmlns="" val="0"/>
              </a:ext>
            </a:extLst>
          </a:blip>
          <a:stretch>
            <a:fillRect/>
          </a:stretch>
        </p:blipFill>
        <p:spPr>
          <a:xfrm>
            <a:off x="0" y="0"/>
            <a:ext cx="9144000" cy="6857999"/>
          </a:xfrm>
          <a:prstGeom prst="rect">
            <a:avLst/>
          </a:prstGeom>
        </p:spPr>
      </p:pic>
      <p:sp>
        <p:nvSpPr>
          <p:cNvPr id="3" name="CasellaDiTesto 2"/>
          <p:cNvSpPr txBox="1"/>
          <p:nvPr/>
        </p:nvSpPr>
        <p:spPr>
          <a:xfrm>
            <a:off x="571472" y="61248"/>
            <a:ext cx="5214974" cy="1938992"/>
          </a:xfrm>
          <a:prstGeom prst="rect">
            <a:avLst/>
          </a:prstGeom>
          <a:solidFill>
            <a:srgbClr val="FFFFFF">
              <a:alpha val="69804"/>
            </a:srgbClr>
          </a:solidFill>
          <a:effectLst>
            <a:softEdge rad="63500"/>
          </a:effectLst>
        </p:spPr>
        <p:txBody>
          <a:bodyPr>
            <a:spAutoFit/>
            <a:scene3d>
              <a:camera prst="orthographicFront"/>
              <a:lightRig rig="soft" dir="t">
                <a:rot lat="0" lon="0" rev="10800000"/>
              </a:lightRig>
            </a:scene3d>
            <a:sp3d>
              <a:bevelT w="27940" h="12700"/>
              <a:contourClr>
                <a:srgbClr val="DDDDDD"/>
              </a:contourClr>
            </a:sp3d>
          </a:bodyPr>
          <a:lstStyle/>
          <a:p>
            <a:pPr>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rPr>
              <a:t>I cieli e la terra</a:t>
            </a:r>
          </a:p>
          <a:p>
            <a:pPr>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rPr>
              <a:t>sono pieni</a:t>
            </a:r>
          </a:p>
          <a:p>
            <a:pPr>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rPr>
              <a:t>della tua gloria</a:t>
            </a:r>
          </a:p>
        </p:txBody>
      </p:sp>
      <p:sp>
        <p:nvSpPr>
          <p:cNvPr id="4" name="CasellaDiTesto 3"/>
          <p:cNvSpPr txBox="1"/>
          <p:nvPr/>
        </p:nvSpPr>
        <p:spPr>
          <a:xfrm>
            <a:off x="4000496" y="4572008"/>
            <a:ext cx="5072066" cy="1938992"/>
          </a:xfrm>
          <a:prstGeom prst="rect">
            <a:avLst/>
          </a:prstGeom>
          <a:solidFill>
            <a:srgbClr val="FFFFFF">
              <a:alpha val="69804"/>
            </a:srgbClr>
          </a:solidFill>
          <a:effectLst>
            <a:softEdge rad="63500"/>
          </a:effectLst>
        </p:spPr>
        <p:txBody>
          <a:bodyPr>
            <a:spAutoFit/>
            <a:scene3d>
              <a:camera prst="orthographicFront"/>
              <a:lightRig rig="soft" dir="t">
                <a:rot lat="0" lon="0" rev="10800000"/>
              </a:lightRig>
            </a:scene3d>
            <a:sp3d>
              <a:bevelT w="27940" h="12700"/>
              <a:contourClr>
                <a:srgbClr val="DDDDDD"/>
              </a:contourClr>
            </a:sp3d>
          </a:bodyPr>
          <a:lstStyle/>
          <a:p>
            <a:pPr algn="r">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rPr>
              <a:t>I cieli e la terra</a:t>
            </a:r>
          </a:p>
          <a:p>
            <a:pPr algn="r">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rPr>
              <a:t>sono pieni</a:t>
            </a:r>
          </a:p>
          <a:p>
            <a:pPr algn="r">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rPr>
              <a:t>della tua gloria</a:t>
            </a:r>
          </a:p>
        </p:txBody>
      </p:sp>
    </p:spTree>
    <p:extLst>
      <p:ext uri="{BB962C8B-B14F-4D97-AF65-F5344CB8AC3E}">
        <p14:creationId xmlns:p14="http://schemas.microsoft.com/office/powerpoint/2010/main" xmlns="" val="252213992"/>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5" descr="F:\09 Presentazioni\Qumran\Immagine10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928662" y="214290"/>
            <a:ext cx="7643866" cy="1323439"/>
          </a:xfrm>
          <a:prstGeom prst="rect">
            <a:avLst/>
          </a:prstGeom>
          <a:solidFill>
            <a:srgbClr val="FFFFFF">
              <a:alpha val="50196"/>
            </a:srgbClr>
          </a:solidFill>
          <a:effectLst>
            <a:softEdge rad="127000"/>
          </a:effectLst>
        </p:spPr>
        <p:txBody>
          <a:bodyPr>
            <a:spAutoFit/>
            <a:scene3d>
              <a:camera prst="orthographicFront"/>
              <a:lightRig rig="soft" dir="t">
                <a:rot lat="0" lon="0" rev="10800000"/>
              </a:lightRig>
            </a:scene3d>
            <a:sp3d>
              <a:bevelT w="27940" h="12700"/>
              <a:contourClr>
                <a:srgbClr val="DDDDDD"/>
              </a:contourClr>
            </a:sp3d>
          </a:bodyPr>
          <a:lstStyle/>
          <a:p>
            <a:pPr algn="ctr">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rPr>
              <a:t> </a:t>
            </a:r>
            <a:r>
              <a:rPr lang="it-IT" sz="4000" b="1" spc="150" dirty="0" err="1">
                <a:ln w="11430"/>
                <a:solidFill>
                  <a:srgbClr val="FF0000"/>
                </a:solidFill>
                <a:effectLst>
                  <a:outerShdw blurRad="25400" algn="tl" rotWithShape="0">
                    <a:srgbClr val="000000">
                      <a:alpha val="43000"/>
                    </a:srgbClr>
                  </a:outerShdw>
                </a:effectLst>
                <a:latin typeface="Arial Black" pitchFamily="34" charset="0"/>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rPr>
              <a:t> </a:t>
            </a:r>
          </a:p>
          <a:p>
            <a:pPr algn="ctr">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rPr>
              <a:t>Osanna</a:t>
            </a:r>
            <a:endPar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endParaRPr>
          </a:p>
        </p:txBody>
      </p:sp>
      <p:sp>
        <p:nvSpPr>
          <p:cNvPr id="5" name="Rettangolo 4"/>
          <p:cNvSpPr/>
          <p:nvPr/>
        </p:nvSpPr>
        <p:spPr>
          <a:xfrm>
            <a:off x="1714500" y="3000375"/>
            <a:ext cx="5572125" cy="2554288"/>
          </a:xfrm>
          <a:prstGeom prst="rect">
            <a:avLst/>
          </a:prstGeom>
        </p:spPr>
        <p:txBody>
          <a:bodyPr>
            <a:spAutoFit/>
          </a:bodyPr>
          <a:lstStyle/>
          <a:p>
            <a:pPr algn="ctr">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rPr>
              <a:t>Osanna </a:t>
            </a:r>
          </a:p>
          <a:p>
            <a:pPr algn="ctr">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rPr>
              <a:t>Osanna </a:t>
            </a:r>
          </a:p>
          <a:p>
            <a:pPr algn="ctr">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rPr>
              <a:t>Osanna </a:t>
            </a:r>
          </a:p>
          <a:p>
            <a:pPr algn="ctr">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rPr>
              <a:t>Nell’alto dei cieli</a:t>
            </a:r>
          </a:p>
        </p:txBody>
      </p:sp>
    </p:spTree>
    <p:extLst>
      <p:ext uri="{BB962C8B-B14F-4D97-AF65-F5344CB8AC3E}">
        <p14:creationId xmlns:p14="http://schemas.microsoft.com/office/powerpoint/2010/main" xmlns="" val="2483821810"/>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isultati immagini per cilla del presepio"/>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9805465"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asellaDiTesto 2"/>
          <p:cNvSpPr txBox="1"/>
          <p:nvPr/>
        </p:nvSpPr>
        <p:spPr>
          <a:xfrm>
            <a:off x="1071539" y="1166843"/>
            <a:ext cx="7000923" cy="4524315"/>
          </a:xfrm>
          <a:prstGeom prst="rect">
            <a:avLst/>
          </a:prstGeom>
          <a:noFill/>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rPr>
              <a:t>Benedetto è</a:t>
            </a:r>
          </a:p>
          <a:p>
            <a:pPr algn="ctr">
              <a:defRPr/>
            </a:pP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rPr>
              <a:t>Benedetto è</a:t>
            </a:r>
          </a:p>
          <a:p>
            <a:pPr algn="ctr">
              <a:defRPr/>
            </a:pP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rPr>
              <a:t>è colui che viene</a:t>
            </a:r>
          </a:p>
          <a:p>
            <a:pPr algn="ctr">
              <a:defRPr/>
            </a:pPr>
            <a:endParaRPr lang="it-IT" sz="3600" b="1" dirty="0">
              <a:ln/>
              <a:solidFill>
                <a:srgbClr val="4F81BD"/>
              </a:solidFill>
              <a:effectLst>
                <a:outerShdw blurRad="19685" dist="12700" dir="5400000" algn="tl" rotWithShape="0">
                  <a:srgbClr val="4F81BD">
                    <a:satMod val="130000"/>
                    <a:alpha val="60000"/>
                  </a:srgbClr>
                </a:outerShdw>
              </a:effectLst>
              <a:latin typeface="Arial Black" pitchFamily="34" charset="0"/>
            </a:endParaRPr>
          </a:p>
          <a:p>
            <a:pPr algn="ctr">
              <a:defRPr/>
            </a:pPr>
            <a:r>
              <a:rPr lang="it-IT" sz="36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Benedetto è</a:t>
            </a:r>
          </a:p>
          <a:p>
            <a:pPr algn="ctr">
              <a:defRPr/>
            </a:pPr>
            <a:r>
              <a:rPr lang="it-IT" sz="36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Benedetto è</a:t>
            </a:r>
          </a:p>
          <a:p>
            <a:pPr algn="ctr">
              <a:defRPr/>
            </a:pPr>
            <a:r>
              <a:rPr lang="it-IT" sz="36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è colui che viene</a:t>
            </a:r>
          </a:p>
          <a:p>
            <a:pPr algn="ctr">
              <a:defRPr/>
            </a:pPr>
            <a:r>
              <a:rPr lang="it-IT" sz="3600" b="1" dirty="0">
                <a:ln/>
                <a:solidFill>
                  <a:srgbClr val="008000"/>
                </a:solidFill>
                <a:effectLst>
                  <a:outerShdw blurRad="19685" dist="12700" dir="5400000" algn="tl" rotWithShape="0">
                    <a:srgbClr val="4F81BD">
                      <a:satMod val="130000"/>
                      <a:alpha val="60000"/>
                    </a:srgbClr>
                  </a:outerShdw>
                </a:effectLst>
                <a:latin typeface="Arial Black" pitchFamily="34" charset="0"/>
              </a:rPr>
              <a:t>nel nome del Signore.</a:t>
            </a:r>
          </a:p>
        </p:txBody>
      </p:sp>
    </p:spTree>
    <p:extLst>
      <p:ext uri="{BB962C8B-B14F-4D97-AF65-F5344CB8AC3E}">
        <p14:creationId xmlns:p14="http://schemas.microsoft.com/office/powerpoint/2010/main" xmlns="" val="3898323757"/>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5" descr="F:\09 Presentazioni\Qumran\Immagine10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928662" y="214290"/>
            <a:ext cx="7643866" cy="1323439"/>
          </a:xfrm>
          <a:prstGeom prst="rect">
            <a:avLst/>
          </a:prstGeom>
          <a:solidFill>
            <a:srgbClr val="FFFFFF">
              <a:alpha val="50196"/>
            </a:srgbClr>
          </a:solidFill>
          <a:effectLst>
            <a:softEdge rad="127000"/>
          </a:effectLst>
        </p:spPr>
        <p:txBody>
          <a:bodyPr>
            <a:spAutoFit/>
            <a:scene3d>
              <a:camera prst="orthographicFront"/>
              <a:lightRig rig="soft" dir="t">
                <a:rot lat="0" lon="0" rev="10800000"/>
              </a:lightRig>
            </a:scene3d>
            <a:sp3d>
              <a:bevelT w="27940" h="12700"/>
              <a:contourClr>
                <a:srgbClr val="DDDDDD"/>
              </a:contourClr>
            </a:sp3d>
          </a:bodyPr>
          <a:lstStyle/>
          <a:p>
            <a:pPr algn="ctr">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rPr>
              <a:t> </a:t>
            </a:r>
            <a:r>
              <a:rPr lang="it-IT" sz="4000" b="1" spc="150" dirty="0" err="1">
                <a:ln w="11430"/>
                <a:solidFill>
                  <a:srgbClr val="FF0000"/>
                </a:solidFill>
                <a:effectLst>
                  <a:outerShdw blurRad="25400" algn="tl" rotWithShape="0">
                    <a:srgbClr val="000000">
                      <a:alpha val="43000"/>
                    </a:srgbClr>
                  </a:outerShdw>
                </a:effectLst>
                <a:latin typeface="Arial Black" pitchFamily="34" charset="0"/>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rPr>
              <a:t> </a:t>
            </a:r>
          </a:p>
          <a:p>
            <a:pPr algn="ctr">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rPr>
              <a:t>Osanna</a:t>
            </a:r>
            <a:endPar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endParaRPr>
          </a:p>
        </p:txBody>
      </p:sp>
      <p:sp>
        <p:nvSpPr>
          <p:cNvPr id="5" name="Rettangolo 4"/>
          <p:cNvSpPr/>
          <p:nvPr/>
        </p:nvSpPr>
        <p:spPr>
          <a:xfrm>
            <a:off x="1714500" y="3000375"/>
            <a:ext cx="5572125" cy="2554288"/>
          </a:xfrm>
          <a:prstGeom prst="rect">
            <a:avLst/>
          </a:prstGeom>
        </p:spPr>
        <p:txBody>
          <a:bodyPr>
            <a:spAutoFit/>
          </a:bodyPr>
          <a:lstStyle/>
          <a:p>
            <a:pPr algn="ctr">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rPr>
              <a:t>Osanna </a:t>
            </a:r>
          </a:p>
          <a:p>
            <a:pPr algn="ctr">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rPr>
              <a:t>Osanna </a:t>
            </a:r>
          </a:p>
          <a:p>
            <a:pPr algn="ctr">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rPr>
              <a:t>Osanna </a:t>
            </a:r>
          </a:p>
          <a:p>
            <a:pPr algn="ctr">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rPr>
              <a:t>Nell’alto dei cieli</a:t>
            </a:r>
          </a:p>
        </p:txBody>
      </p:sp>
    </p:spTree>
    <p:extLst>
      <p:ext uri="{BB962C8B-B14F-4D97-AF65-F5344CB8AC3E}">
        <p14:creationId xmlns:p14="http://schemas.microsoft.com/office/powerpoint/2010/main" xmlns="" val="2971216785"/>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Immagine 3" descr="Immagine34.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w="9525">
            <a:noFill/>
            <a:miter lim="800000"/>
            <a:headEnd/>
            <a:tailEnd/>
          </a:ln>
        </p:spPr>
      </p:pic>
      <p:sp>
        <p:nvSpPr>
          <p:cNvPr id="5" name="CasellaDiTesto 4"/>
          <p:cNvSpPr txBox="1"/>
          <p:nvPr/>
        </p:nvSpPr>
        <p:spPr>
          <a:xfrm>
            <a:off x="4000496" y="357166"/>
            <a:ext cx="4786346" cy="1938992"/>
          </a:xfrm>
          <a:prstGeom prst="rect">
            <a:avLst/>
          </a:prstGeom>
          <a:solidFill>
            <a:srgbClr val="FFFFFF">
              <a:alpha val="60000"/>
            </a:srgbClr>
          </a:solidFill>
          <a:effectLst>
            <a:softEdge rad="127000"/>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r">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endParaRPr>
          </a:p>
          <a:p>
            <a:pPr algn="r">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endParaRPr>
          </a:p>
          <a:p>
            <a:pPr algn="r">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rPr>
              <a:t>Santo il Signore</a:t>
            </a:r>
          </a:p>
        </p:txBody>
      </p:sp>
      <p:sp>
        <p:nvSpPr>
          <p:cNvPr id="6" name="Rettangolo 5"/>
          <p:cNvSpPr/>
          <p:nvPr/>
        </p:nvSpPr>
        <p:spPr>
          <a:xfrm>
            <a:off x="214313" y="3857625"/>
            <a:ext cx="5214937" cy="2554288"/>
          </a:xfrm>
          <a:prstGeom prst="rect">
            <a:avLst/>
          </a:prstGeom>
        </p:spPr>
        <p:txBody>
          <a:bodyPr>
            <a:spAutoFit/>
          </a:bodyPr>
          <a:lstStyle/>
          <a:p>
            <a:pPr>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endParaRPr>
          </a:p>
          <a:p>
            <a:pPr>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endParaRPr>
          </a:p>
          <a:p>
            <a:pPr>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 il Signore</a:t>
            </a:r>
          </a:p>
          <a:p>
            <a:pPr>
              <a:defRPr/>
            </a:pPr>
            <a:r>
              <a:rPr lang="it-IT" sz="4000" b="1" dirty="0">
                <a:ln/>
                <a:solidFill>
                  <a:srgbClr val="008000"/>
                </a:solidFill>
                <a:effectLst>
                  <a:outerShdw blurRad="19685" dist="12700" dir="5400000" algn="tl" rotWithShape="0">
                    <a:srgbClr val="4F81BD">
                      <a:satMod val="130000"/>
                      <a:alpha val="60000"/>
                    </a:srgbClr>
                  </a:outerShdw>
                </a:effectLst>
                <a:latin typeface="Arial Black" pitchFamily="34" charset="0"/>
              </a:rPr>
              <a:t>Dio dell’universo</a:t>
            </a:r>
          </a:p>
        </p:txBody>
      </p:sp>
    </p:spTree>
    <p:extLst>
      <p:ext uri="{BB962C8B-B14F-4D97-AF65-F5344CB8AC3E}">
        <p14:creationId xmlns:p14="http://schemas.microsoft.com/office/powerpoint/2010/main" xmlns="" val="3058004518"/>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29058185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Immagine 3" descr="Eucaristia 7.JPG"/>
          <p:cNvPicPr>
            <a:picLocks noChangeAspect="1"/>
          </p:cNvPicPr>
          <p:nvPr/>
        </p:nvPicPr>
        <p:blipFill>
          <a:blip r:embed="rId2" cstate="print"/>
          <a:srcRect/>
          <a:stretch>
            <a:fillRect/>
          </a:stretch>
        </p:blipFill>
        <p:spPr bwMode="auto">
          <a:xfrm>
            <a:off x="1143000" y="0"/>
            <a:ext cx="6954838" cy="6858000"/>
          </a:xfrm>
          <a:prstGeom prst="rect">
            <a:avLst/>
          </a:prstGeom>
          <a:noFill/>
          <a:ln w="9525">
            <a:noFill/>
            <a:miter lim="800000"/>
            <a:headEnd/>
            <a:tailEnd/>
          </a:ln>
        </p:spPr>
      </p:pic>
      <p:sp>
        <p:nvSpPr>
          <p:cNvPr id="2" name="CasellaDiTesto 1"/>
          <p:cNvSpPr txBox="1"/>
          <p:nvPr/>
        </p:nvSpPr>
        <p:spPr>
          <a:xfrm>
            <a:off x="357188" y="642938"/>
            <a:ext cx="8786812" cy="3170237"/>
          </a:xfrm>
          <a:prstGeom prst="rect">
            <a:avLst/>
          </a:prstGeom>
          <a:solidFill>
            <a:srgbClr val="FFFFFF">
              <a:alpha val="69804"/>
            </a:srgbClr>
          </a:solidFill>
          <a:effectLst>
            <a:softEdge rad="127000"/>
          </a:effectLst>
        </p:spPr>
        <p:txBody>
          <a:bodyPr>
            <a:spAutoFit/>
          </a:bodyPr>
          <a:lstStyle/>
          <a:p>
            <a:pPr>
              <a:defRPr/>
            </a:pPr>
            <a:r>
              <a:rPr lang="it-IT" sz="4400" dirty="0">
                <a:solidFill>
                  <a:prstClr val="black"/>
                </a:solidFill>
                <a:latin typeface="Times" charset="0"/>
              </a:rPr>
              <a:t>Mistero della fede.</a:t>
            </a:r>
          </a:p>
          <a:p>
            <a:pPr>
              <a:defRPr/>
            </a:pPr>
            <a:endParaRPr lang="it-IT" dirty="0">
              <a:solidFill>
                <a:prstClr val="black"/>
              </a:solidFill>
              <a:latin typeface="Times" charset="0"/>
            </a:endParaRPr>
          </a:p>
          <a:p>
            <a:pPr>
              <a:defRPr/>
            </a:pPr>
            <a:r>
              <a:rPr lang="it-IT" sz="4400" b="1" dirty="0">
                <a:solidFill>
                  <a:srgbClr val="FF0000"/>
                </a:solidFill>
                <a:effectLst>
                  <a:outerShdw blurRad="38100" dist="38100" dir="2700000" algn="tl">
                    <a:srgbClr val="000000">
                      <a:alpha val="43137"/>
                    </a:srgbClr>
                  </a:outerShdw>
                </a:effectLst>
                <a:latin typeface="Times" charset="0"/>
              </a:rPr>
              <a:t>Annunziamo la tua morte, Signore, </a:t>
            </a:r>
          </a:p>
          <a:p>
            <a:pPr>
              <a:defRPr/>
            </a:pPr>
            <a:r>
              <a:rPr lang="it-IT" sz="4400" b="1" dirty="0">
                <a:solidFill>
                  <a:srgbClr val="FF0000"/>
                </a:solidFill>
                <a:effectLst>
                  <a:outerShdw blurRad="38100" dist="38100" dir="2700000" algn="tl">
                    <a:srgbClr val="000000">
                      <a:alpha val="43137"/>
                    </a:srgbClr>
                  </a:outerShdw>
                </a:effectLst>
                <a:latin typeface="Times" charset="0"/>
              </a:rPr>
              <a:t>proclamiamo la tua risurrezione, </a:t>
            </a:r>
          </a:p>
          <a:p>
            <a:pPr>
              <a:defRPr/>
            </a:pPr>
            <a:r>
              <a:rPr lang="it-IT" sz="4400" b="1" dirty="0">
                <a:solidFill>
                  <a:srgbClr val="FF0000"/>
                </a:solidFill>
                <a:effectLst>
                  <a:outerShdw blurRad="38100" dist="38100" dir="2700000" algn="tl">
                    <a:srgbClr val="000000">
                      <a:alpha val="43137"/>
                    </a:srgbClr>
                  </a:outerShdw>
                </a:effectLst>
                <a:latin typeface="Times" charset="0"/>
              </a:rPr>
              <a:t>nell'attesa della tua venuta.</a:t>
            </a:r>
          </a:p>
        </p:txBody>
      </p:sp>
    </p:spTree>
    <p:extLst>
      <p:ext uri="{BB962C8B-B14F-4D97-AF65-F5344CB8AC3E}">
        <p14:creationId xmlns:p14="http://schemas.microsoft.com/office/powerpoint/2010/main" xmlns="" val="247280009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custDataLst>
              <p:tags r:id="rId2"/>
            </p:custDataLst>
          </p:nvPr>
        </p:nvSpPr>
        <p:spPr>
          <a:xfrm>
            <a:off x="1000100" y="214290"/>
            <a:ext cx="7000924" cy="1569660"/>
          </a:xfrm>
          <a:prstGeom prst="rect">
            <a:avLst/>
          </a:prstGeom>
          <a:solidFill>
            <a:schemeClr val="accent6">
              <a:lumMod val="40000"/>
              <a:lumOff val="60000"/>
            </a:schemeClr>
          </a:solidFill>
          <a:effectLst>
            <a:softEdge rad="127000"/>
          </a:effectLst>
        </p:spPr>
        <p:txBody>
          <a:bodyPr>
            <a:spAutoFit/>
          </a:bodyPr>
          <a:lstStyle/>
          <a:p>
            <a:pPr>
              <a:defRPr/>
            </a:pPr>
            <a:r>
              <a:rPr lang="it-IT" sz="4800" b="1" dirty="0">
                <a:solidFill>
                  <a:prstClr val="black"/>
                </a:solidFill>
                <a:effectLst>
                  <a:outerShdw blurRad="38100" dist="38100" dir="2700000" algn="tl">
                    <a:srgbClr val="000000">
                      <a:alpha val="43137"/>
                    </a:srgbClr>
                  </a:outerShdw>
                </a:effectLst>
                <a:cs typeface="Arial" charset="0"/>
              </a:rPr>
              <a:t>Luce che sorgi nella notte, cantiamo a te, o Signore!</a:t>
            </a:r>
            <a:endParaRPr lang="it-IT" sz="4800" dirty="0">
              <a:solidFill>
                <a:prstClr val="black"/>
              </a:solidFill>
              <a:effectLst>
                <a:outerShdw blurRad="38100" dist="38100" dir="2700000" algn="tl">
                  <a:srgbClr val="000000">
                    <a:alpha val="43137"/>
                  </a:srgbClr>
                </a:outerShdw>
              </a:effectLst>
              <a:cs typeface="Arial" charset="0"/>
            </a:endParaRPr>
          </a:p>
        </p:txBody>
      </p:sp>
    </p:spTree>
    <p:custDataLst>
      <p:tags r:id="rId1"/>
    </p:custDataLst>
    <p:extLst>
      <p:ext uri="{BB962C8B-B14F-4D97-AF65-F5344CB8AC3E}">
        <p14:creationId xmlns:p14="http://schemas.microsoft.com/office/powerpoint/2010/main" xmlns="" val="245148602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3583736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2" descr="0015.tif"/>
          <p:cNvPicPr>
            <a:picLocks noChangeAspect="1"/>
          </p:cNvPicPr>
          <p:nvPr/>
        </p:nvPicPr>
        <p:blipFill>
          <a:blip r:embed="rId2" cstate="print"/>
          <a:srcRect/>
          <a:stretch>
            <a:fillRect/>
          </a:stretch>
        </p:blipFill>
        <p:spPr bwMode="auto">
          <a:xfrm>
            <a:off x="1643063" y="0"/>
            <a:ext cx="7500937" cy="6856413"/>
          </a:xfrm>
          <a:prstGeom prst="rect">
            <a:avLst/>
          </a:prstGeom>
          <a:noFill/>
          <a:ln w="9525">
            <a:noFill/>
            <a:miter lim="800000"/>
            <a:headEnd/>
            <a:tailEnd/>
          </a:ln>
        </p:spPr>
      </p:pic>
      <p:sp>
        <p:nvSpPr>
          <p:cNvPr id="3073" name="Rectangle 1"/>
          <p:cNvSpPr>
            <a:spLocks noChangeArrowheads="1"/>
          </p:cNvSpPr>
          <p:nvPr/>
        </p:nvSpPr>
        <p:spPr bwMode="auto">
          <a:xfrm>
            <a:off x="714375" y="285750"/>
            <a:ext cx="7450138" cy="5508625"/>
          </a:xfrm>
          <a:prstGeom prst="rect">
            <a:avLst/>
          </a:prstGeom>
          <a:solidFill>
            <a:srgbClr val="FFFFFF">
              <a:alpha val="80000"/>
            </a:srgbClr>
          </a:solidFill>
          <a:ln w="9525">
            <a:noFill/>
            <a:miter lim="800000"/>
            <a:headEnd/>
            <a:tailEnd/>
          </a:ln>
          <a:effectLst>
            <a:softEdge rad="317500"/>
          </a:effectLst>
        </p:spPr>
        <p:txBody>
          <a:bodyPr wrap="none" anchor="ctr">
            <a:spAutoFit/>
          </a:bodyPr>
          <a:lstStyle/>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rPr>
              <a:t>Per Cristo,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rPr>
              <a:t>con Cristo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rPr>
              <a:t>e in Cristo,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rPr>
              <a:t>a te, Dio Padre onnipotente,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rPr>
              <a:t>nell'unità dello Spirito Santo,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rPr>
              <a:t>ogni onore e gloria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rPr>
              <a:t>per tutti i secoli dei secoli.</a:t>
            </a:r>
            <a:endParaRPr lang="it-IT" sz="4400" dirty="0">
              <a:solidFill>
                <a:srgbClr val="FF0000"/>
              </a:solidFill>
              <a:effectLst>
                <a:outerShdw blurRad="38100" dist="38100" dir="2700000" algn="tl">
                  <a:srgbClr val="000000">
                    <a:alpha val="43137"/>
                  </a:srgbClr>
                </a:outerShdw>
              </a:effectLst>
            </a:endParaRPr>
          </a:p>
          <a:p>
            <a:pPr algn="r">
              <a:defRPr/>
            </a:pPr>
            <a:r>
              <a:rPr lang="it-IT" sz="4400" b="1" dirty="0">
                <a:solidFill>
                  <a:srgbClr val="FF0000"/>
                </a:solidFill>
                <a:effectLst>
                  <a:outerShdw blurRad="38100" dist="38100" dir="2700000" algn="tl">
                    <a:srgbClr val="000000">
                      <a:alpha val="43137"/>
                    </a:srgbClr>
                  </a:outerShdw>
                </a:effectLst>
                <a:ea typeface="Times New Roman" pitchFamily="18" charset="0"/>
              </a:rPr>
              <a:t>Amen.</a:t>
            </a:r>
            <a:endParaRPr lang="it-IT" sz="44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56318473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23921683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7" descr="47"/>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9144000" cy="683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378" name="Rectangle 1"/>
          <p:cNvSpPr>
            <a:spLocks noChangeArrowheads="1"/>
          </p:cNvSpPr>
          <p:nvPr/>
        </p:nvSpPr>
        <p:spPr bwMode="auto">
          <a:xfrm>
            <a:off x="214313" y="314525"/>
            <a:ext cx="8715405" cy="6186309"/>
          </a:xfrm>
          <a:prstGeom prst="rect">
            <a:avLst/>
          </a:prstGeom>
          <a:solidFill>
            <a:srgbClr val="FFFFFF">
              <a:alpha val="69804"/>
            </a:srgbClr>
          </a:solidFill>
          <a:ln w="9525">
            <a:noFill/>
            <a:miter lim="800000"/>
            <a:headEnd/>
            <a:tailEnd/>
          </a:ln>
          <a:effectLst>
            <a:softEdge rad="63500"/>
          </a:effectLst>
        </p:spPr>
        <p:txBody>
          <a:bodyPr anchor="ctr">
            <a:spAutoFit/>
          </a:bodyPr>
          <a:lstStyle/>
          <a:p>
            <a:pPr algn="just">
              <a:defRPr/>
            </a:pPr>
            <a:r>
              <a:rPr lang="it-IT" sz="3600" b="1" dirty="0">
                <a:solidFill>
                  <a:prstClr val="black"/>
                </a:solidFill>
                <a:effectLst>
                  <a:outerShdw blurRad="38100" dist="38100" dir="2700000" algn="tl">
                    <a:srgbClr val="000000">
                      <a:alpha val="43137"/>
                    </a:srgbClr>
                  </a:outerShdw>
                </a:effectLst>
                <a:cs typeface="Times New Roman" pitchFamily="18" charset="0"/>
              </a:rPr>
              <a:t>Padre nostro, che sei nei cieli, </a:t>
            </a:r>
          </a:p>
          <a:p>
            <a:pPr algn="just">
              <a:defRPr/>
            </a:pPr>
            <a:r>
              <a:rPr lang="it-IT" sz="3600" b="1" dirty="0">
                <a:solidFill>
                  <a:prstClr val="black"/>
                </a:solidFill>
                <a:effectLst>
                  <a:outerShdw blurRad="38100" dist="38100" dir="2700000" algn="tl">
                    <a:srgbClr val="000000">
                      <a:alpha val="43137"/>
                    </a:srgbClr>
                  </a:outerShdw>
                </a:effectLst>
                <a:cs typeface="Times New Roman" pitchFamily="18" charset="0"/>
              </a:rPr>
              <a:t>sia santificato il tuo nome, </a:t>
            </a:r>
          </a:p>
          <a:p>
            <a:pPr algn="just">
              <a:defRPr/>
            </a:pPr>
            <a:r>
              <a:rPr lang="it-IT" sz="3600" b="1" dirty="0">
                <a:solidFill>
                  <a:prstClr val="black"/>
                </a:solidFill>
                <a:effectLst>
                  <a:outerShdw blurRad="38100" dist="38100" dir="2700000" algn="tl">
                    <a:srgbClr val="000000">
                      <a:alpha val="43137"/>
                    </a:srgbClr>
                  </a:outerShdw>
                </a:effectLst>
                <a:cs typeface="Times New Roman" pitchFamily="18" charset="0"/>
              </a:rPr>
              <a:t>venga il tuo regno, </a:t>
            </a:r>
          </a:p>
          <a:p>
            <a:pPr algn="just">
              <a:defRPr/>
            </a:pPr>
            <a:r>
              <a:rPr lang="it-IT" sz="3600" b="1" dirty="0">
                <a:solidFill>
                  <a:prstClr val="black"/>
                </a:solidFill>
                <a:effectLst>
                  <a:outerShdw blurRad="38100" dist="38100" dir="2700000" algn="tl">
                    <a:srgbClr val="000000">
                      <a:alpha val="43137"/>
                    </a:srgbClr>
                  </a:outerShdw>
                </a:effectLst>
                <a:cs typeface="Times New Roman" pitchFamily="18" charset="0"/>
              </a:rPr>
              <a:t>sia fatta la tua volontà, </a:t>
            </a:r>
          </a:p>
          <a:p>
            <a:pPr algn="just">
              <a:defRPr/>
            </a:pPr>
            <a:r>
              <a:rPr lang="it-IT" sz="3600" b="1" dirty="0">
                <a:solidFill>
                  <a:prstClr val="black"/>
                </a:solidFill>
                <a:effectLst>
                  <a:outerShdw blurRad="38100" dist="38100" dir="2700000" algn="tl">
                    <a:srgbClr val="000000">
                      <a:alpha val="43137"/>
                    </a:srgbClr>
                  </a:outerShdw>
                </a:effectLst>
                <a:cs typeface="Times New Roman" pitchFamily="18" charset="0"/>
              </a:rPr>
              <a:t>come in cielo così in terra. </a:t>
            </a:r>
          </a:p>
          <a:p>
            <a:pPr algn="just">
              <a:defRPr/>
            </a:pPr>
            <a:r>
              <a:rPr lang="it-IT" sz="3600" b="1" dirty="0">
                <a:solidFill>
                  <a:prstClr val="black"/>
                </a:solidFill>
                <a:effectLst>
                  <a:outerShdw blurRad="38100" dist="38100" dir="2700000" algn="tl">
                    <a:srgbClr val="000000">
                      <a:alpha val="43137"/>
                    </a:srgbClr>
                  </a:outerShdw>
                </a:effectLst>
                <a:cs typeface="Times New Roman" pitchFamily="18" charset="0"/>
              </a:rPr>
              <a:t>Dacci oggi il nostro pane quotidiano, </a:t>
            </a:r>
          </a:p>
          <a:p>
            <a:pPr algn="just">
              <a:defRPr/>
            </a:pPr>
            <a:r>
              <a:rPr lang="it-IT" sz="3600" b="1" dirty="0">
                <a:solidFill>
                  <a:prstClr val="black"/>
                </a:solidFill>
                <a:effectLst>
                  <a:outerShdw blurRad="38100" dist="38100" dir="2700000" algn="tl">
                    <a:srgbClr val="000000">
                      <a:alpha val="43137"/>
                    </a:srgbClr>
                  </a:outerShdw>
                </a:effectLst>
                <a:cs typeface="Times New Roman" pitchFamily="18" charset="0"/>
              </a:rPr>
              <a:t>e rimetti a noi i nostri debiti </a:t>
            </a:r>
          </a:p>
          <a:p>
            <a:pPr algn="just">
              <a:defRPr/>
            </a:pPr>
            <a:r>
              <a:rPr lang="it-IT" sz="3600" b="1" dirty="0">
                <a:solidFill>
                  <a:prstClr val="black"/>
                </a:solidFill>
                <a:effectLst>
                  <a:outerShdw blurRad="38100" dist="38100" dir="2700000" algn="tl">
                    <a:srgbClr val="000000">
                      <a:alpha val="43137"/>
                    </a:srgbClr>
                  </a:outerShdw>
                </a:effectLst>
                <a:cs typeface="Times New Roman" pitchFamily="18" charset="0"/>
              </a:rPr>
              <a:t>come </a:t>
            </a:r>
            <a:r>
              <a:rPr lang="it-IT" sz="3600" b="1" dirty="0" smtClean="0">
                <a:solidFill>
                  <a:prstClr val="black"/>
                </a:solidFill>
                <a:effectLst>
                  <a:outerShdw blurRad="38100" dist="38100" dir="2700000" algn="tl">
                    <a:srgbClr val="000000">
                      <a:alpha val="43137"/>
                    </a:srgbClr>
                  </a:outerShdw>
                </a:effectLst>
                <a:cs typeface="Times New Roman" pitchFamily="18" charset="0"/>
              </a:rPr>
              <a:t>anche noi </a:t>
            </a:r>
            <a:r>
              <a:rPr lang="it-IT" sz="3600" b="1" dirty="0">
                <a:solidFill>
                  <a:prstClr val="black"/>
                </a:solidFill>
                <a:effectLst>
                  <a:outerShdw blurRad="38100" dist="38100" dir="2700000" algn="tl">
                    <a:srgbClr val="000000">
                      <a:alpha val="43137"/>
                    </a:srgbClr>
                  </a:outerShdw>
                </a:effectLst>
                <a:cs typeface="Times New Roman" pitchFamily="18" charset="0"/>
              </a:rPr>
              <a:t>li rimettiamo </a:t>
            </a:r>
          </a:p>
          <a:p>
            <a:pPr algn="just">
              <a:defRPr/>
            </a:pPr>
            <a:r>
              <a:rPr lang="it-IT" sz="3600" b="1" dirty="0">
                <a:solidFill>
                  <a:prstClr val="black"/>
                </a:solidFill>
                <a:effectLst>
                  <a:outerShdw blurRad="38100" dist="38100" dir="2700000" algn="tl">
                    <a:srgbClr val="000000">
                      <a:alpha val="43137"/>
                    </a:srgbClr>
                  </a:outerShdw>
                </a:effectLst>
                <a:cs typeface="Times New Roman" pitchFamily="18" charset="0"/>
              </a:rPr>
              <a:t>ai nostri debitori, </a:t>
            </a:r>
          </a:p>
          <a:p>
            <a:pPr algn="just">
              <a:defRPr/>
            </a:pPr>
            <a:r>
              <a:rPr lang="it-IT" sz="3600" b="1" dirty="0">
                <a:solidFill>
                  <a:prstClr val="black"/>
                </a:solidFill>
                <a:effectLst>
                  <a:outerShdw blurRad="38100" dist="38100" dir="2700000" algn="tl">
                    <a:srgbClr val="000000">
                      <a:alpha val="43137"/>
                    </a:srgbClr>
                  </a:outerShdw>
                </a:effectLst>
                <a:cs typeface="Times New Roman" pitchFamily="18" charset="0"/>
              </a:rPr>
              <a:t>e non </a:t>
            </a:r>
            <a:r>
              <a:rPr lang="it-IT" sz="3600" b="1" dirty="0" smtClean="0">
                <a:solidFill>
                  <a:prstClr val="black"/>
                </a:solidFill>
                <a:effectLst>
                  <a:outerShdw blurRad="38100" dist="38100" dir="2700000" algn="tl">
                    <a:srgbClr val="000000">
                      <a:alpha val="43137"/>
                    </a:srgbClr>
                  </a:outerShdw>
                </a:effectLst>
                <a:cs typeface="Times New Roman" pitchFamily="18" charset="0"/>
              </a:rPr>
              <a:t>abbandonarci alla </a:t>
            </a:r>
            <a:r>
              <a:rPr lang="it-IT" sz="3600" b="1" dirty="0">
                <a:solidFill>
                  <a:prstClr val="black"/>
                </a:solidFill>
                <a:effectLst>
                  <a:outerShdw blurRad="38100" dist="38100" dir="2700000" algn="tl">
                    <a:srgbClr val="000000">
                      <a:alpha val="43137"/>
                    </a:srgbClr>
                  </a:outerShdw>
                </a:effectLst>
                <a:cs typeface="Times New Roman" pitchFamily="18" charset="0"/>
              </a:rPr>
              <a:t>tentazione, </a:t>
            </a:r>
          </a:p>
          <a:p>
            <a:pPr algn="just">
              <a:defRPr/>
            </a:pPr>
            <a:r>
              <a:rPr lang="it-IT" sz="3600" b="1" dirty="0">
                <a:solidFill>
                  <a:prstClr val="black"/>
                </a:solidFill>
                <a:effectLst>
                  <a:outerShdw blurRad="38100" dist="38100" dir="2700000" algn="tl">
                    <a:srgbClr val="000000">
                      <a:alpha val="43137"/>
                    </a:srgbClr>
                  </a:outerShdw>
                </a:effectLst>
                <a:cs typeface="Times New Roman" pitchFamily="18" charset="0"/>
              </a:rPr>
              <a:t>ma liberaci dal male.</a:t>
            </a:r>
            <a:endParaRPr lang="it-IT" sz="3600" dirty="0">
              <a:solidFill>
                <a:prstClr val="black"/>
              </a:solidFill>
              <a:effectLst>
                <a:outerShdw blurRad="38100" dist="38100" dir="2700000" algn="tl">
                  <a:srgbClr val="000000">
                    <a:alpha val="43137"/>
                  </a:srgbClr>
                </a:outerShdw>
              </a:effectLst>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01378"/>
                                        </p:tgtEl>
                                        <p:attrNameLst>
                                          <p:attrName>style.visibility</p:attrName>
                                        </p:attrNameLst>
                                      </p:cBhvr>
                                      <p:to>
                                        <p:strVal val="visible"/>
                                      </p:to>
                                    </p:set>
                                    <p:animEffect transition="in" filter="fade">
                                      <p:cBhvr>
                                        <p:cTn id="7" dur="2000"/>
                                        <p:tgtEl>
                                          <p:spTgt spid="101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1"/>
          <p:cNvSpPr>
            <a:spLocks noChangeArrowheads="1"/>
          </p:cNvSpPr>
          <p:nvPr/>
        </p:nvSpPr>
        <p:spPr bwMode="auto">
          <a:xfrm>
            <a:off x="6143625" y="857250"/>
            <a:ext cx="3000375" cy="4154488"/>
          </a:xfrm>
          <a:prstGeom prst="rect">
            <a:avLst/>
          </a:prstGeom>
          <a:noFill/>
          <a:ln w="9525">
            <a:noFill/>
            <a:miter lim="800000"/>
            <a:headEnd/>
            <a:tailEnd/>
          </a:ln>
          <a:effectLst/>
        </p:spPr>
        <p:txBody>
          <a:bodyPr anchor="ctr">
            <a:spAutoFit/>
          </a:bodyPr>
          <a:lstStyle/>
          <a:p>
            <a:pPr algn="just" eaLnBrk="1" hangingPunct="1">
              <a:defRPr/>
            </a:pP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rPr>
              <a:t>Tuo </a:t>
            </a:r>
          </a:p>
          <a:p>
            <a:pPr algn="just" eaLnBrk="1" hangingPunct="1">
              <a:defRPr/>
            </a:pP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rPr>
              <a:t>è il regno, </a:t>
            </a:r>
          </a:p>
          <a:p>
            <a:pPr algn="just" eaLnBrk="1" hangingPunct="1">
              <a:defRPr/>
            </a:pP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rPr>
              <a:t>tua </a:t>
            </a:r>
          </a:p>
          <a:p>
            <a:pPr algn="just" eaLnBrk="1" hangingPunct="1">
              <a:defRPr/>
            </a:pP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rPr>
              <a:t>la potenza </a:t>
            </a:r>
          </a:p>
          <a:p>
            <a:pPr algn="just" eaLnBrk="1" hangingPunct="1">
              <a:defRPr/>
            </a:pP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rPr>
              <a:t>e la gloria </a:t>
            </a:r>
          </a:p>
          <a:p>
            <a:pPr algn="just" eaLnBrk="1" hangingPunct="1">
              <a:defRPr/>
            </a:pP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rPr>
              <a:t>nei secoli.</a:t>
            </a:r>
            <a:endParaRPr lang="it-IT" sz="4400" dirty="0">
              <a:solidFill>
                <a:prstClr val="black"/>
              </a:solidFill>
              <a:effectLst>
                <a:outerShdw blurRad="38100" dist="38100" dir="2700000" algn="tl">
                  <a:srgbClr val="000000">
                    <a:alpha val="43137"/>
                  </a:srgbClr>
                </a:outerShdw>
              </a:effectLst>
              <a:latin typeface="Arial" pitchFamily="34" charset="0"/>
            </a:endParaRPr>
          </a:p>
        </p:txBody>
      </p:sp>
      <p:pic>
        <p:nvPicPr>
          <p:cNvPr id="11266" name="Picture 2" descr="Risultati immagini per o signore non son degno"/>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5292080" cy="6908491"/>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6357938" cy="6888163"/>
          </a:xfrm>
          <a:prstGeom prst="rect">
            <a:avLst/>
          </a:prstGeom>
          <a:noFill/>
          <a:ln w="9525">
            <a:noFill/>
            <a:miter lim="800000"/>
            <a:headEnd/>
            <a:tailEnd/>
          </a:ln>
        </p:spPr>
      </p:pic>
      <p:sp>
        <p:nvSpPr>
          <p:cNvPr id="97283" name="Rettangolo 1"/>
          <p:cNvSpPr>
            <a:spLocks noChangeArrowheads="1"/>
          </p:cNvSpPr>
          <p:nvPr/>
        </p:nvSpPr>
        <p:spPr bwMode="auto">
          <a:xfrm>
            <a:off x="5543550" y="1143000"/>
            <a:ext cx="3600450" cy="4154488"/>
          </a:xfrm>
          <a:prstGeom prst="rect">
            <a:avLst/>
          </a:prstGeom>
          <a:noFill/>
          <a:ln w="9525">
            <a:noFill/>
            <a:miter lim="800000"/>
            <a:headEnd/>
            <a:tailEnd/>
          </a:ln>
        </p:spPr>
        <p:txBody>
          <a:bodyPr wrap="none">
            <a:spAutoFit/>
          </a:bodyPr>
          <a:lstStyle/>
          <a:p>
            <a:r>
              <a:rPr lang="it-IT" sz="6600" b="1">
                <a:solidFill>
                  <a:srgbClr val="000000"/>
                </a:solidFill>
                <a:latin typeface="Tahoma" pitchFamily="34" charset="0"/>
                <a:cs typeface="Times New Roman" pitchFamily="18" charset="0"/>
              </a:rPr>
              <a:t>    La </a:t>
            </a:r>
          </a:p>
          <a:p>
            <a:r>
              <a:rPr lang="it-IT" sz="6600" b="1">
                <a:solidFill>
                  <a:srgbClr val="000000"/>
                </a:solidFill>
                <a:latin typeface="Tahoma" pitchFamily="34" charset="0"/>
                <a:cs typeface="Times New Roman" pitchFamily="18" charset="0"/>
              </a:rPr>
              <a:t>    pace </a:t>
            </a:r>
          </a:p>
          <a:p>
            <a:r>
              <a:rPr lang="it-IT" sz="6600" b="1">
                <a:solidFill>
                  <a:srgbClr val="000000"/>
                </a:solidFill>
                <a:latin typeface="Tahoma" pitchFamily="34" charset="0"/>
                <a:cs typeface="Times New Roman" pitchFamily="18" charset="0"/>
              </a:rPr>
              <a:t>   viene </a:t>
            </a:r>
          </a:p>
          <a:p>
            <a:r>
              <a:rPr lang="it-IT" sz="6600" b="1">
                <a:solidFill>
                  <a:srgbClr val="000000"/>
                </a:solidFill>
                <a:latin typeface="Tahoma" pitchFamily="34" charset="0"/>
                <a:cs typeface="Times New Roman" pitchFamily="18" charset="0"/>
              </a:rPr>
              <a:t>dall'alto</a:t>
            </a:r>
            <a:endParaRPr lang="it-IT" sz="6600">
              <a:solidFill>
                <a:srgbClr val="000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trombosi.org/cuore2004b.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6000750" cy="6858000"/>
          </a:xfrm>
          <a:prstGeom prst="rect">
            <a:avLst/>
          </a:prstGeom>
          <a:noFill/>
          <a:ln w="9525">
            <a:noFill/>
            <a:miter lim="800000"/>
            <a:headEnd/>
            <a:tailEnd/>
          </a:ln>
        </p:spPr>
      </p:pic>
      <p:sp>
        <p:nvSpPr>
          <p:cNvPr id="98307" name="Rettangolo 1"/>
          <p:cNvSpPr>
            <a:spLocks noChangeArrowheads="1"/>
          </p:cNvSpPr>
          <p:nvPr/>
        </p:nvSpPr>
        <p:spPr bwMode="auto">
          <a:xfrm>
            <a:off x="6357938" y="142875"/>
            <a:ext cx="2962275" cy="3140075"/>
          </a:xfrm>
          <a:prstGeom prst="rect">
            <a:avLst/>
          </a:prstGeom>
          <a:noFill/>
          <a:ln w="9525">
            <a:noFill/>
            <a:miter lim="800000"/>
            <a:headEnd/>
            <a:tailEnd/>
          </a:ln>
        </p:spPr>
        <p:txBody>
          <a:bodyPr wrap="none">
            <a:spAutoFit/>
          </a:bodyPr>
          <a:lstStyle/>
          <a:p>
            <a:r>
              <a:rPr lang="it-IT" sz="6600" b="1">
                <a:solidFill>
                  <a:srgbClr val="000000"/>
                </a:solidFill>
                <a:latin typeface="Calibri" pitchFamily="34" charset="0"/>
              </a:rPr>
              <a:t>entra </a:t>
            </a:r>
          </a:p>
          <a:p>
            <a:r>
              <a:rPr lang="it-IT" sz="6600" b="1">
                <a:solidFill>
                  <a:srgbClr val="000000"/>
                </a:solidFill>
                <a:latin typeface="Calibri" pitchFamily="34" charset="0"/>
              </a:rPr>
              <a:t>nel </a:t>
            </a:r>
          </a:p>
          <a:p>
            <a:r>
              <a:rPr lang="it-IT" sz="6600" b="1">
                <a:solidFill>
                  <a:srgbClr val="000000"/>
                </a:solidFill>
                <a:latin typeface="Calibri" pitchFamily="34" charset="0"/>
              </a:rPr>
              <a:t>cuore, </a:t>
            </a:r>
            <a:endParaRPr lang="it-IT" sz="6600">
              <a:solidFill>
                <a:srgbClr val="000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1"/>
          <p:cNvSpPr>
            <a:spLocks noChangeArrowheads="1"/>
          </p:cNvSpPr>
          <p:nvPr/>
        </p:nvSpPr>
        <p:spPr bwMode="auto">
          <a:xfrm>
            <a:off x="642938" y="1285875"/>
            <a:ext cx="3000375" cy="4154488"/>
          </a:xfrm>
          <a:prstGeom prst="rect">
            <a:avLst/>
          </a:prstGeom>
          <a:noFill/>
          <a:ln w="9525">
            <a:noFill/>
            <a:miter lim="800000"/>
            <a:headEnd/>
            <a:tailEnd/>
          </a:ln>
        </p:spPr>
        <p:txBody>
          <a:bodyPr anchor="ctr">
            <a:spAutoFit/>
          </a:bodyPr>
          <a:lstStyle/>
          <a:p>
            <a:r>
              <a:rPr lang="it-IT" sz="6600" b="1">
                <a:solidFill>
                  <a:srgbClr val="000000"/>
                </a:solidFill>
                <a:latin typeface="Tahoma" pitchFamily="34" charset="0"/>
                <a:ea typeface="Times New Roman" pitchFamily="18" charset="0"/>
                <a:cs typeface="Tahoma" pitchFamily="34" charset="0"/>
              </a:rPr>
              <a:t>si </a:t>
            </a:r>
          </a:p>
          <a:p>
            <a:r>
              <a:rPr lang="it-IT" sz="6600" b="1">
                <a:solidFill>
                  <a:srgbClr val="000000"/>
                </a:solidFill>
                <a:latin typeface="Tahoma" pitchFamily="34" charset="0"/>
                <a:ea typeface="Times New Roman" pitchFamily="18" charset="0"/>
                <a:cs typeface="Tahoma" pitchFamily="34" charset="0"/>
              </a:rPr>
              <a:t>vede </a:t>
            </a:r>
          </a:p>
          <a:p>
            <a:r>
              <a:rPr lang="it-IT" sz="6600" b="1">
                <a:solidFill>
                  <a:srgbClr val="000000"/>
                </a:solidFill>
                <a:latin typeface="Tahoma" pitchFamily="34" charset="0"/>
                <a:ea typeface="Times New Roman" pitchFamily="18" charset="0"/>
                <a:cs typeface="Tahoma" pitchFamily="34" charset="0"/>
              </a:rPr>
              <a:t>sul </a:t>
            </a:r>
          </a:p>
          <a:p>
            <a:r>
              <a:rPr lang="it-IT" sz="6600" b="1">
                <a:solidFill>
                  <a:srgbClr val="000000"/>
                </a:solidFill>
                <a:latin typeface="Tahoma" pitchFamily="34" charset="0"/>
                <a:ea typeface="Times New Roman" pitchFamily="18" charset="0"/>
                <a:cs typeface="Tahoma" pitchFamily="34" charset="0"/>
              </a:rPr>
              <a:t>volto</a:t>
            </a:r>
            <a:r>
              <a:rPr lang="it-IT" sz="6600">
                <a:solidFill>
                  <a:srgbClr val="000000"/>
                </a:solidFill>
                <a:latin typeface="Calibri" pitchFamily="34" charset="0"/>
                <a:ea typeface="Calibri" pitchFamily="34" charset="0"/>
                <a:cs typeface="Times New Roman" pitchFamily="18" charset="0"/>
              </a:rPr>
              <a:t> </a:t>
            </a:r>
            <a:endParaRPr lang="it-IT" sz="6600">
              <a:solidFill>
                <a:srgbClr val="000000"/>
              </a:solidFill>
              <a:latin typeface="Calibri" pitchFamily="34" charset="0"/>
            </a:endParaRPr>
          </a:p>
        </p:txBody>
      </p:sp>
      <p:pic>
        <p:nvPicPr>
          <p:cNvPr id="3" name="Immagine 2" descr="http://www.unicef.it/flex/images/D.044876a341a66a5cabdd/Rightface_small.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14813" y="0"/>
            <a:ext cx="4786312"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custDataLst>
              <p:tags r:id="rId2"/>
            </p:custDataLst>
          </p:nvPr>
        </p:nvSpPr>
        <p:spPr>
          <a:xfrm>
            <a:off x="428596" y="4143380"/>
            <a:ext cx="8215370" cy="1569660"/>
          </a:xfrm>
          <a:prstGeom prst="rect">
            <a:avLst/>
          </a:prstGeom>
          <a:solidFill>
            <a:schemeClr val="tx2">
              <a:lumMod val="20000"/>
              <a:lumOff val="80000"/>
            </a:schemeClr>
          </a:solidFill>
          <a:effectLst>
            <a:softEdge rad="63500"/>
          </a:effectLst>
        </p:spPr>
        <p:txBody>
          <a:bodyPr>
            <a:spAutoFit/>
          </a:bodyPr>
          <a:lstStyle/>
          <a:p>
            <a:pPr algn="ctr">
              <a:defRPr/>
            </a:pPr>
            <a:r>
              <a:rPr lang="it-IT" sz="4800" b="1" dirty="0">
                <a:solidFill>
                  <a:srgbClr val="FF0000"/>
                </a:solidFill>
                <a:effectLst>
                  <a:outerShdw blurRad="38100" dist="38100" dir="2700000" algn="tl">
                    <a:srgbClr val="000000">
                      <a:alpha val="43137"/>
                    </a:srgbClr>
                  </a:outerShdw>
                </a:effectLst>
                <a:cs typeface="Arial" charset="0"/>
              </a:rPr>
              <a:t>Stella che splendi nel mattino di un nuovo giorno</a:t>
            </a:r>
            <a:endParaRPr lang="it-IT" sz="4800" dirty="0">
              <a:solidFill>
                <a:srgbClr val="FF0000"/>
              </a:solidFill>
              <a:effectLst>
                <a:outerShdw blurRad="38100" dist="38100" dir="2700000" algn="tl">
                  <a:srgbClr val="000000">
                    <a:alpha val="43137"/>
                  </a:srgbClr>
                </a:outerShdw>
              </a:effectLst>
              <a:cs typeface="Arial" charset="0"/>
            </a:endParaRPr>
          </a:p>
        </p:txBody>
      </p:sp>
    </p:spTree>
    <p:custDataLst>
      <p:tags r:id="rId1"/>
    </p:custDataLst>
    <p:extLst>
      <p:ext uri="{BB962C8B-B14F-4D97-AF65-F5344CB8AC3E}">
        <p14:creationId xmlns:p14="http://schemas.microsoft.com/office/powerpoint/2010/main" xmlns="" val="119866097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831504">
            <a:off x="1073151" y="-430213"/>
            <a:ext cx="4679950" cy="6289675"/>
          </a:xfrm>
          <a:prstGeom prst="rect">
            <a:avLst/>
          </a:prstGeom>
          <a:noFill/>
          <a:ln w="9525">
            <a:noFill/>
            <a:miter lim="800000"/>
            <a:headEnd/>
            <a:tailEnd/>
          </a:ln>
        </p:spPr>
      </p:pic>
      <p:sp>
        <p:nvSpPr>
          <p:cNvPr id="100355" name="Rettangolo 1"/>
          <p:cNvSpPr>
            <a:spLocks noChangeArrowheads="1"/>
          </p:cNvSpPr>
          <p:nvPr/>
        </p:nvSpPr>
        <p:spPr bwMode="auto">
          <a:xfrm>
            <a:off x="5611813" y="1785938"/>
            <a:ext cx="3532187" cy="4154487"/>
          </a:xfrm>
          <a:prstGeom prst="rect">
            <a:avLst/>
          </a:prstGeom>
          <a:noFill/>
          <a:ln w="9525">
            <a:noFill/>
            <a:miter lim="800000"/>
            <a:headEnd/>
            <a:tailEnd/>
          </a:ln>
        </p:spPr>
        <p:txBody>
          <a:bodyPr>
            <a:spAutoFit/>
          </a:bodyPr>
          <a:lstStyle/>
          <a:p>
            <a:r>
              <a:rPr lang="it-IT" sz="6600" b="1">
                <a:solidFill>
                  <a:srgbClr val="000000"/>
                </a:solidFill>
                <a:latin typeface="Calibri" pitchFamily="34" charset="0"/>
              </a:rPr>
              <a:t> Ora </a:t>
            </a:r>
          </a:p>
          <a:p>
            <a:r>
              <a:rPr lang="it-IT" sz="6600" b="1">
                <a:solidFill>
                  <a:srgbClr val="000000"/>
                </a:solidFill>
                <a:latin typeface="Calibri" pitchFamily="34" charset="0"/>
              </a:rPr>
              <a:t>  ti </a:t>
            </a:r>
          </a:p>
          <a:p>
            <a:r>
              <a:rPr lang="it-IT" sz="6600" b="1">
                <a:solidFill>
                  <a:srgbClr val="000000"/>
                </a:solidFill>
                <a:latin typeface="Calibri" pitchFamily="34" charset="0"/>
              </a:rPr>
              <a:t>  stringo </a:t>
            </a:r>
          </a:p>
          <a:p>
            <a:r>
              <a:rPr lang="it-IT" sz="6600" b="1">
                <a:solidFill>
                  <a:srgbClr val="000000"/>
                </a:solidFill>
                <a:latin typeface="Calibri" pitchFamily="34" charset="0"/>
              </a:rPr>
              <a:t>la mano </a:t>
            </a:r>
            <a:endParaRPr lang="it-IT" sz="6600">
              <a:solidFill>
                <a:srgbClr val="000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www.svipop.org/image/girotond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85875" y="1714500"/>
            <a:ext cx="6429375" cy="3500438"/>
          </a:xfrm>
          <a:prstGeom prst="rect">
            <a:avLst/>
          </a:prstGeom>
          <a:noFill/>
          <a:ln w="9525">
            <a:noFill/>
            <a:miter lim="800000"/>
            <a:headEnd/>
            <a:tailEnd/>
          </a:ln>
        </p:spPr>
      </p:pic>
      <p:sp>
        <p:nvSpPr>
          <p:cNvPr id="101379" name="Rectangle 3"/>
          <p:cNvSpPr>
            <a:spLocks noChangeArrowheads="1"/>
          </p:cNvSpPr>
          <p:nvPr/>
        </p:nvSpPr>
        <p:spPr bwMode="auto">
          <a:xfrm>
            <a:off x="285750" y="357188"/>
            <a:ext cx="7624763" cy="1108075"/>
          </a:xfrm>
          <a:prstGeom prst="rect">
            <a:avLst/>
          </a:prstGeom>
          <a:noFill/>
          <a:ln w="9525">
            <a:noFill/>
            <a:miter lim="800000"/>
            <a:headEnd/>
            <a:tailEnd/>
          </a:ln>
        </p:spPr>
        <p:txBody>
          <a:bodyPr wrap="none" anchor="ctr">
            <a:spAutoFit/>
          </a:bodyPr>
          <a:lstStyle/>
          <a:p>
            <a:r>
              <a:rPr lang="it-IT" sz="6600" b="1">
                <a:solidFill>
                  <a:srgbClr val="000000"/>
                </a:solidFill>
                <a:latin typeface="Tahoma" pitchFamily="34" charset="0"/>
                <a:ea typeface="Times New Roman" pitchFamily="18" charset="0"/>
                <a:cs typeface="Tahoma" pitchFamily="34" charset="0"/>
              </a:rPr>
              <a:t>non sono più solo</a:t>
            </a:r>
            <a:endParaRPr lang="it-IT" sz="6600">
              <a:solidFill>
                <a:srgbClr val="000000"/>
              </a:solidFill>
              <a:latin typeface="Calibri" pitchFamily="34" charset="0"/>
              <a:ea typeface="Times New Roman" pitchFamily="18" charset="0"/>
              <a:cs typeface="Tahoma" pitchFamily="34" charset="0"/>
            </a:endParaRPr>
          </a:p>
        </p:txBody>
      </p:sp>
      <p:sp>
        <p:nvSpPr>
          <p:cNvPr id="101380" name="Rectangle 4"/>
          <p:cNvSpPr>
            <a:spLocks noChangeArrowheads="1"/>
          </p:cNvSpPr>
          <p:nvPr/>
        </p:nvSpPr>
        <p:spPr bwMode="auto">
          <a:xfrm>
            <a:off x="733425" y="4929188"/>
            <a:ext cx="8299450" cy="1108075"/>
          </a:xfrm>
          <a:prstGeom prst="rect">
            <a:avLst/>
          </a:prstGeom>
          <a:noFill/>
          <a:ln w="9525">
            <a:noFill/>
            <a:miter lim="800000"/>
            <a:headEnd/>
            <a:tailEnd/>
          </a:ln>
        </p:spPr>
        <p:txBody>
          <a:bodyPr wrap="none" anchor="ctr">
            <a:spAutoFit/>
          </a:bodyPr>
          <a:lstStyle/>
          <a:p>
            <a:r>
              <a:rPr lang="it-IT" sz="6600" b="1">
                <a:solidFill>
                  <a:srgbClr val="000000"/>
                </a:solidFill>
                <a:latin typeface="Tahoma" pitchFamily="34" charset="0"/>
                <a:ea typeface="Times New Roman" pitchFamily="18" charset="0"/>
                <a:cs typeface="Tahoma" pitchFamily="34" charset="0"/>
              </a:rPr>
              <a:t>non sei più lontano</a:t>
            </a:r>
            <a:endParaRPr lang="it-IT" sz="6600">
              <a:solidFill>
                <a:srgbClr val="000000"/>
              </a:solidFill>
              <a:latin typeface="Calibri" pitchFamily="34" charset="0"/>
              <a:ea typeface="Times New Roman" pitchFamily="18"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mph" presetSubtype="0" fill="hold" nodeType="withEffect">
                                  <p:stCondLst>
                                    <p:cond delay="0"/>
                                  </p:stCondLst>
                                  <p:childTnLst>
                                    <p:animClr clrSpc="rgb" dir="cw">
                                      <p:cBhvr override="childStyle">
                                        <p:cTn id="6" dur="1900" fill="hold">
                                          <p:stCondLst>
                                            <p:cond delay="100"/>
                                          </p:stCondLst>
                                        </p:cTn>
                                        <p:tgtEl>
                                          <p:spTgt spid="119810"/>
                                        </p:tgtEl>
                                        <p:attrNameLst>
                                          <p:attrName>style.color</p:attrName>
                                        </p:attrNameLst>
                                      </p:cBhvr>
                                      <p:to>
                                        <a:schemeClr val="accent2"/>
                                      </p:to>
                                    </p:animClr>
                                    <p:animClr clrSpc="rgb" dir="cw">
                                      <p:cBhvr>
                                        <p:cTn id="7" dur="1900" fill="hold">
                                          <p:stCondLst>
                                            <p:cond delay="100"/>
                                          </p:stCondLst>
                                        </p:cTn>
                                        <p:tgtEl>
                                          <p:spTgt spid="119810"/>
                                        </p:tgtEl>
                                        <p:attrNameLst>
                                          <p:attrName>fillColor</p:attrName>
                                        </p:attrNameLst>
                                      </p:cBhvr>
                                      <p:to>
                                        <a:schemeClr val="accent2"/>
                                      </p:to>
                                    </p:animClr>
                                    <p:set>
                                      <p:cBhvr>
                                        <p:cTn id="8" dur="1900" fill="hold">
                                          <p:stCondLst>
                                            <p:cond delay="100"/>
                                          </p:stCondLst>
                                        </p:cTn>
                                        <p:tgtEl>
                                          <p:spTgt spid="119810"/>
                                        </p:tgtEl>
                                        <p:attrNameLst>
                                          <p:attrName>fill.type</p:attrName>
                                        </p:attrNameLst>
                                      </p:cBhvr>
                                      <p:to>
                                        <p:strVal val="solid"/>
                                      </p:to>
                                    </p:set>
                                    <p:set>
                                      <p:cBhvr>
                                        <p:cTn id="9" dur="1900" fill="hold">
                                          <p:stCondLst>
                                            <p:cond delay="100"/>
                                          </p:stCondLst>
                                        </p:cTn>
                                        <p:tgtEl>
                                          <p:spTgt spid="119810"/>
                                        </p:tgtEl>
                                        <p:attrNameLst>
                                          <p:attrName>fill.on</p:attrName>
                                        </p:attrNameLst>
                                      </p:cBhvr>
                                      <p:to>
                                        <p:strVal val="true"/>
                                      </p:to>
                                    </p:set>
                                    <p:animScale>
                                      <p:cBhvr>
                                        <p:cTn id="10" dur="200" fill="hold">
                                          <p:stCondLst>
                                            <p:cond delay="0"/>
                                          </p:stCondLst>
                                        </p:cTn>
                                        <p:tgtEl>
                                          <p:spTgt spid="119810"/>
                                        </p:tgtEl>
                                      </p:cBhvr>
                                      <p:from x="100000" y="100000"/>
                                      <p:to x="100000" y="5000"/>
                                    </p:animScale>
                                    <p:animScale>
                                      <p:cBhvr>
                                        <p:cTn id="11" dur="200" fill="hold">
                                          <p:stCondLst>
                                            <p:cond delay="200"/>
                                          </p:stCondLst>
                                        </p:cTn>
                                        <p:tgtEl>
                                          <p:spTgt spid="119810"/>
                                        </p:tgtEl>
                                      </p:cBhvr>
                                      <p:from x="100000" y="5000"/>
                                      <p:to x="120000" y="150000"/>
                                    </p:animScale>
                                    <p:animScale>
                                      <p:cBhvr>
                                        <p:cTn id="12" dur="600" fill="hold">
                                          <p:stCondLst>
                                            <p:cond delay="1400"/>
                                          </p:stCondLst>
                                        </p:cTn>
                                        <p:tgtEl>
                                          <p:spTgt spid="119810"/>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
          <p:cNvSpPr>
            <a:spLocks noChangeArrowheads="1"/>
          </p:cNvSpPr>
          <p:nvPr/>
        </p:nvSpPr>
        <p:spPr bwMode="auto">
          <a:xfrm>
            <a:off x="2214563" y="5357813"/>
            <a:ext cx="6929437" cy="1108075"/>
          </a:xfrm>
          <a:prstGeom prst="rect">
            <a:avLst/>
          </a:prstGeom>
          <a:noFill/>
          <a:ln w="9525">
            <a:noFill/>
            <a:miter lim="800000"/>
            <a:headEnd/>
            <a:tailEnd/>
          </a:ln>
        </p:spPr>
        <p:txBody>
          <a:bodyPr anchor="ctr">
            <a:spAutoFit/>
          </a:bodyPr>
          <a:lstStyle/>
          <a:p>
            <a:r>
              <a:rPr lang="it-IT" sz="6600">
                <a:solidFill>
                  <a:srgbClr val="000000"/>
                </a:solidFill>
                <a:latin typeface="Tahoma" pitchFamily="34" charset="0"/>
                <a:ea typeface="Times New Roman" pitchFamily="18" charset="0"/>
                <a:cs typeface="Tahoma" pitchFamily="34" charset="0"/>
              </a:rPr>
              <a:t>attorno al Signore </a:t>
            </a:r>
            <a:endParaRPr lang="it-IT" sz="6600">
              <a:solidFill>
                <a:srgbClr val="000000"/>
              </a:solidFill>
              <a:latin typeface="Calibri" pitchFamily="34" charset="0"/>
              <a:ea typeface="Times New Roman" pitchFamily="18" charset="0"/>
              <a:cs typeface="Tahoma" pitchFamily="34" charset="0"/>
            </a:endParaRPr>
          </a:p>
        </p:txBody>
      </p:sp>
      <p:sp>
        <p:nvSpPr>
          <p:cNvPr id="102403" name="Rettangolo 3"/>
          <p:cNvSpPr>
            <a:spLocks noChangeArrowheads="1"/>
          </p:cNvSpPr>
          <p:nvPr/>
        </p:nvSpPr>
        <p:spPr bwMode="auto">
          <a:xfrm>
            <a:off x="2860675" y="0"/>
            <a:ext cx="6283325" cy="1108075"/>
          </a:xfrm>
          <a:prstGeom prst="rect">
            <a:avLst/>
          </a:prstGeom>
          <a:noFill/>
          <a:ln w="9525">
            <a:noFill/>
            <a:miter lim="800000"/>
            <a:headEnd/>
            <a:tailEnd/>
          </a:ln>
        </p:spPr>
        <p:txBody>
          <a:bodyPr wrap="none">
            <a:spAutoFit/>
          </a:bodyPr>
          <a:lstStyle/>
          <a:p>
            <a:r>
              <a:rPr lang="it-IT" sz="6600">
                <a:solidFill>
                  <a:srgbClr val="000000"/>
                </a:solidFill>
                <a:latin typeface="Tahoma" pitchFamily="34" charset="0"/>
                <a:ea typeface="Times New Roman" pitchFamily="18" charset="0"/>
                <a:cs typeface="Tahoma" pitchFamily="34" charset="0"/>
              </a:rPr>
              <a:t>Questa amicizia </a:t>
            </a:r>
            <a:endParaRPr lang="it-IT">
              <a:solidFill>
                <a:srgbClr val="000000"/>
              </a:solidFill>
              <a:latin typeface="Calibri" pitchFamily="34" charset="0"/>
              <a:ea typeface="Times New Roman" pitchFamily="18" charset="0"/>
              <a:cs typeface="Tahoma" pitchFamily="34" charset="0"/>
            </a:endParaRPr>
          </a:p>
        </p:txBody>
      </p:sp>
      <p:pic>
        <p:nvPicPr>
          <p:cNvPr id="102404" name="Picture 6" descr="Clicca per immagine full siz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947738"/>
            <a:ext cx="9144000" cy="4684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6" descr="Clicca per immagine full siz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071688"/>
            <a:ext cx="9144000" cy="4786312"/>
          </a:xfrm>
          <a:prstGeom prst="rect">
            <a:avLst/>
          </a:prstGeom>
          <a:noFill/>
          <a:ln w="9525">
            <a:noFill/>
            <a:miter lim="800000"/>
            <a:headEnd/>
            <a:tailEnd/>
          </a:ln>
        </p:spPr>
      </p:pic>
      <p:sp>
        <p:nvSpPr>
          <p:cNvPr id="103427" name="Rettangolo 2"/>
          <p:cNvSpPr>
            <a:spLocks noChangeArrowheads="1"/>
          </p:cNvSpPr>
          <p:nvPr/>
        </p:nvSpPr>
        <p:spPr bwMode="auto">
          <a:xfrm>
            <a:off x="2857500" y="0"/>
            <a:ext cx="6286500" cy="2124075"/>
          </a:xfrm>
          <a:prstGeom prst="rect">
            <a:avLst/>
          </a:prstGeom>
          <a:noFill/>
          <a:ln w="9525">
            <a:noFill/>
            <a:miter lim="800000"/>
            <a:headEnd/>
            <a:tailEnd/>
          </a:ln>
        </p:spPr>
        <p:txBody>
          <a:bodyPr>
            <a:spAutoFit/>
          </a:bodyPr>
          <a:lstStyle/>
          <a:p>
            <a:r>
              <a:rPr lang="it-IT" sz="6600">
                <a:solidFill>
                  <a:srgbClr val="000000"/>
                </a:solidFill>
                <a:latin typeface="Calibri" pitchFamily="34" charset="0"/>
                <a:ea typeface="Times New Roman" pitchFamily="18" charset="0"/>
                <a:cs typeface="Tahoma" pitchFamily="34" charset="0"/>
              </a:rPr>
              <a:t>è </a:t>
            </a:r>
            <a:r>
              <a:rPr lang="it-IT" sz="6600">
                <a:solidFill>
                  <a:srgbClr val="000000"/>
                </a:solidFill>
                <a:latin typeface="Tahoma" pitchFamily="34" charset="0"/>
                <a:ea typeface="Times New Roman" pitchFamily="18" charset="0"/>
                <a:cs typeface="Tahoma" pitchFamily="34" charset="0"/>
              </a:rPr>
              <a:t>troppo grande </a:t>
            </a:r>
          </a:p>
          <a:p>
            <a:r>
              <a:rPr lang="it-IT" sz="6600">
                <a:solidFill>
                  <a:srgbClr val="000000"/>
                </a:solidFill>
                <a:latin typeface="Tahoma" pitchFamily="34" charset="0"/>
                <a:ea typeface="Times New Roman" pitchFamily="18" charset="0"/>
                <a:cs typeface="Tahoma" pitchFamily="34" charset="0"/>
              </a:rPr>
              <a:t>non può finire.</a:t>
            </a:r>
            <a:endParaRPr lang="it-IT" sz="6600">
              <a:solidFill>
                <a:srgbClr val="000000"/>
              </a:solidFill>
              <a:latin typeface="Calibri" pitchFamily="34" charset="0"/>
              <a:ea typeface="Times New Roman" pitchFamily="18" charset="0"/>
              <a:cs typeface="Tahoma" pitchFamily="34" charset="0"/>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6357938" cy="6888163"/>
          </a:xfrm>
          <a:prstGeom prst="rect">
            <a:avLst/>
          </a:prstGeom>
          <a:noFill/>
          <a:ln w="9525">
            <a:noFill/>
            <a:miter lim="800000"/>
            <a:headEnd/>
            <a:tailEnd/>
          </a:ln>
        </p:spPr>
      </p:pic>
      <p:sp>
        <p:nvSpPr>
          <p:cNvPr id="104451" name="Rettangolo 1"/>
          <p:cNvSpPr>
            <a:spLocks noChangeArrowheads="1"/>
          </p:cNvSpPr>
          <p:nvPr/>
        </p:nvSpPr>
        <p:spPr bwMode="auto">
          <a:xfrm>
            <a:off x="5543550" y="1143000"/>
            <a:ext cx="3600450" cy="4154488"/>
          </a:xfrm>
          <a:prstGeom prst="rect">
            <a:avLst/>
          </a:prstGeom>
          <a:noFill/>
          <a:ln w="9525">
            <a:noFill/>
            <a:miter lim="800000"/>
            <a:headEnd/>
            <a:tailEnd/>
          </a:ln>
        </p:spPr>
        <p:txBody>
          <a:bodyPr wrap="none">
            <a:spAutoFit/>
          </a:bodyPr>
          <a:lstStyle/>
          <a:p>
            <a:r>
              <a:rPr lang="it-IT" sz="6600" b="1">
                <a:solidFill>
                  <a:srgbClr val="000000"/>
                </a:solidFill>
                <a:latin typeface="Tahoma" pitchFamily="34" charset="0"/>
                <a:cs typeface="Times New Roman" pitchFamily="18" charset="0"/>
              </a:rPr>
              <a:t>    La </a:t>
            </a:r>
          </a:p>
          <a:p>
            <a:r>
              <a:rPr lang="it-IT" sz="6600" b="1">
                <a:solidFill>
                  <a:srgbClr val="000000"/>
                </a:solidFill>
                <a:latin typeface="Tahoma" pitchFamily="34" charset="0"/>
                <a:cs typeface="Times New Roman" pitchFamily="18" charset="0"/>
              </a:rPr>
              <a:t>    pace </a:t>
            </a:r>
          </a:p>
          <a:p>
            <a:r>
              <a:rPr lang="it-IT" sz="6600" b="1">
                <a:solidFill>
                  <a:srgbClr val="000000"/>
                </a:solidFill>
                <a:latin typeface="Tahoma" pitchFamily="34" charset="0"/>
                <a:cs typeface="Times New Roman" pitchFamily="18" charset="0"/>
              </a:rPr>
              <a:t>   viene </a:t>
            </a:r>
          </a:p>
          <a:p>
            <a:r>
              <a:rPr lang="it-IT" sz="6600" b="1">
                <a:solidFill>
                  <a:srgbClr val="000000"/>
                </a:solidFill>
                <a:latin typeface="Tahoma" pitchFamily="34" charset="0"/>
                <a:cs typeface="Times New Roman" pitchFamily="18" charset="0"/>
              </a:rPr>
              <a:t>dall'alto</a:t>
            </a:r>
            <a:endParaRPr lang="it-IT" sz="6600">
              <a:solidFill>
                <a:srgbClr val="000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trombosi.org/cuore2004b.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6000750" cy="6858000"/>
          </a:xfrm>
          <a:prstGeom prst="rect">
            <a:avLst/>
          </a:prstGeom>
          <a:noFill/>
          <a:ln w="9525">
            <a:noFill/>
            <a:miter lim="800000"/>
            <a:headEnd/>
            <a:tailEnd/>
          </a:ln>
        </p:spPr>
      </p:pic>
      <p:sp>
        <p:nvSpPr>
          <p:cNvPr id="105475" name="Rettangolo 1"/>
          <p:cNvSpPr>
            <a:spLocks noChangeArrowheads="1"/>
          </p:cNvSpPr>
          <p:nvPr/>
        </p:nvSpPr>
        <p:spPr bwMode="auto">
          <a:xfrm>
            <a:off x="6357938" y="142875"/>
            <a:ext cx="2962275" cy="3140075"/>
          </a:xfrm>
          <a:prstGeom prst="rect">
            <a:avLst/>
          </a:prstGeom>
          <a:noFill/>
          <a:ln w="9525">
            <a:noFill/>
            <a:miter lim="800000"/>
            <a:headEnd/>
            <a:tailEnd/>
          </a:ln>
        </p:spPr>
        <p:txBody>
          <a:bodyPr wrap="none">
            <a:spAutoFit/>
          </a:bodyPr>
          <a:lstStyle/>
          <a:p>
            <a:r>
              <a:rPr lang="it-IT" sz="6600" b="1">
                <a:solidFill>
                  <a:srgbClr val="000000"/>
                </a:solidFill>
                <a:latin typeface="Calibri" pitchFamily="34" charset="0"/>
              </a:rPr>
              <a:t>entra </a:t>
            </a:r>
          </a:p>
          <a:p>
            <a:r>
              <a:rPr lang="it-IT" sz="6600" b="1">
                <a:solidFill>
                  <a:srgbClr val="000000"/>
                </a:solidFill>
                <a:latin typeface="Calibri" pitchFamily="34" charset="0"/>
              </a:rPr>
              <a:t>nel </a:t>
            </a:r>
          </a:p>
          <a:p>
            <a:r>
              <a:rPr lang="it-IT" sz="6600" b="1">
                <a:solidFill>
                  <a:srgbClr val="000000"/>
                </a:solidFill>
                <a:latin typeface="Calibri" pitchFamily="34" charset="0"/>
              </a:rPr>
              <a:t>cuore, </a:t>
            </a:r>
            <a:endParaRPr lang="it-IT" sz="6600">
              <a:solidFill>
                <a:srgbClr val="000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ChangeArrowheads="1"/>
          </p:cNvSpPr>
          <p:nvPr/>
        </p:nvSpPr>
        <p:spPr bwMode="auto">
          <a:xfrm>
            <a:off x="642938" y="1285875"/>
            <a:ext cx="3000375" cy="4154488"/>
          </a:xfrm>
          <a:prstGeom prst="rect">
            <a:avLst/>
          </a:prstGeom>
          <a:noFill/>
          <a:ln w="9525">
            <a:noFill/>
            <a:miter lim="800000"/>
            <a:headEnd/>
            <a:tailEnd/>
          </a:ln>
        </p:spPr>
        <p:txBody>
          <a:bodyPr anchor="ctr">
            <a:spAutoFit/>
          </a:bodyPr>
          <a:lstStyle/>
          <a:p>
            <a:r>
              <a:rPr lang="it-IT" sz="6600" b="1">
                <a:solidFill>
                  <a:srgbClr val="000000"/>
                </a:solidFill>
                <a:latin typeface="Tahoma" pitchFamily="34" charset="0"/>
                <a:ea typeface="Times New Roman" pitchFamily="18" charset="0"/>
                <a:cs typeface="Tahoma" pitchFamily="34" charset="0"/>
              </a:rPr>
              <a:t>si </a:t>
            </a:r>
          </a:p>
          <a:p>
            <a:r>
              <a:rPr lang="it-IT" sz="6600" b="1">
                <a:solidFill>
                  <a:srgbClr val="000000"/>
                </a:solidFill>
                <a:latin typeface="Tahoma" pitchFamily="34" charset="0"/>
                <a:ea typeface="Times New Roman" pitchFamily="18" charset="0"/>
                <a:cs typeface="Tahoma" pitchFamily="34" charset="0"/>
              </a:rPr>
              <a:t>vede </a:t>
            </a:r>
          </a:p>
          <a:p>
            <a:r>
              <a:rPr lang="it-IT" sz="6600" b="1">
                <a:solidFill>
                  <a:srgbClr val="000000"/>
                </a:solidFill>
                <a:latin typeface="Tahoma" pitchFamily="34" charset="0"/>
                <a:ea typeface="Times New Roman" pitchFamily="18" charset="0"/>
                <a:cs typeface="Tahoma" pitchFamily="34" charset="0"/>
              </a:rPr>
              <a:t>sul </a:t>
            </a:r>
          </a:p>
          <a:p>
            <a:r>
              <a:rPr lang="it-IT" sz="6600" b="1">
                <a:solidFill>
                  <a:srgbClr val="000000"/>
                </a:solidFill>
                <a:latin typeface="Tahoma" pitchFamily="34" charset="0"/>
                <a:ea typeface="Times New Roman" pitchFamily="18" charset="0"/>
                <a:cs typeface="Tahoma" pitchFamily="34" charset="0"/>
              </a:rPr>
              <a:t>volto</a:t>
            </a:r>
            <a:r>
              <a:rPr lang="it-IT" sz="6600">
                <a:solidFill>
                  <a:srgbClr val="000000"/>
                </a:solidFill>
                <a:latin typeface="Calibri" pitchFamily="34" charset="0"/>
                <a:ea typeface="Calibri" pitchFamily="34" charset="0"/>
                <a:cs typeface="Times New Roman" pitchFamily="18" charset="0"/>
              </a:rPr>
              <a:t> </a:t>
            </a:r>
            <a:endParaRPr lang="it-IT" sz="6600">
              <a:solidFill>
                <a:srgbClr val="000000"/>
              </a:solidFill>
              <a:latin typeface="Calibri" pitchFamily="34" charset="0"/>
            </a:endParaRPr>
          </a:p>
        </p:txBody>
      </p:sp>
      <p:pic>
        <p:nvPicPr>
          <p:cNvPr id="3" name="Immagine 2" descr="http://www.unicef.it/flex/images/D.044876a341a66a5cabdd/Rightface_small.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14813" y="0"/>
            <a:ext cx="4786312"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831504">
            <a:off x="1073151" y="-430213"/>
            <a:ext cx="4679950" cy="6289675"/>
          </a:xfrm>
          <a:prstGeom prst="rect">
            <a:avLst/>
          </a:prstGeom>
          <a:noFill/>
          <a:ln w="9525">
            <a:noFill/>
            <a:miter lim="800000"/>
            <a:headEnd/>
            <a:tailEnd/>
          </a:ln>
        </p:spPr>
      </p:pic>
      <p:sp>
        <p:nvSpPr>
          <p:cNvPr id="107523" name="Rettangolo 1"/>
          <p:cNvSpPr>
            <a:spLocks noChangeArrowheads="1"/>
          </p:cNvSpPr>
          <p:nvPr/>
        </p:nvSpPr>
        <p:spPr bwMode="auto">
          <a:xfrm>
            <a:off x="5611813" y="1785938"/>
            <a:ext cx="3532187" cy="4154487"/>
          </a:xfrm>
          <a:prstGeom prst="rect">
            <a:avLst/>
          </a:prstGeom>
          <a:noFill/>
          <a:ln w="9525">
            <a:noFill/>
            <a:miter lim="800000"/>
            <a:headEnd/>
            <a:tailEnd/>
          </a:ln>
        </p:spPr>
        <p:txBody>
          <a:bodyPr>
            <a:spAutoFit/>
          </a:bodyPr>
          <a:lstStyle/>
          <a:p>
            <a:r>
              <a:rPr lang="it-IT" sz="6600" b="1">
                <a:solidFill>
                  <a:srgbClr val="000000"/>
                </a:solidFill>
                <a:latin typeface="Calibri" pitchFamily="34" charset="0"/>
              </a:rPr>
              <a:t> Ora </a:t>
            </a:r>
          </a:p>
          <a:p>
            <a:r>
              <a:rPr lang="it-IT" sz="6600" b="1">
                <a:solidFill>
                  <a:srgbClr val="000000"/>
                </a:solidFill>
                <a:latin typeface="Calibri" pitchFamily="34" charset="0"/>
              </a:rPr>
              <a:t>  ti </a:t>
            </a:r>
          </a:p>
          <a:p>
            <a:r>
              <a:rPr lang="it-IT" sz="6600" b="1">
                <a:solidFill>
                  <a:srgbClr val="000000"/>
                </a:solidFill>
                <a:latin typeface="Calibri" pitchFamily="34" charset="0"/>
              </a:rPr>
              <a:t>  stringo </a:t>
            </a:r>
          </a:p>
          <a:p>
            <a:r>
              <a:rPr lang="it-IT" sz="6600" b="1">
                <a:solidFill>
                  <a:srgbClr val="000000"/>
                </a:solidFill>
                <a:latin typeface="Calibri" pitchFamily="34" charset="0"/>
              </a:rPr>
              <a:t>la mano </a:t>
            </a:r>
            <a:endParaRPr lang="it-IT" sz="6600">
              <a:solidFill>
                <a:srgbClr val="000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www.svipop.org/image/girotond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85875" y="1714500"/>
            <a:ext cx="6429375" cy="3500438"/>
          </a:xfrm>
          <a:prstGeom prst="rect">
            <a:avLst/>
          </a:prstGeom>
          <a:noFill/>
          <a:ln w="9525">
            <a:noFill/>
            <a:miter lim="800000"/>
            <a:headEnd/>
            <a:tailEnd/>
          </a:ln>
        </p:spPr>
      </p:pic>
      <p:sp>
        <p:nvSpPr>
          <p:cNvPr id="108547" name="Rectangle 3"/>
          <p:cNvSpPr>
            <a:spLocks noChangeArrowheads="1"/>
          </p:cNvSpPr>
          <p:nvPr/>
        </p:nvSpPr>
        <p:spPr bwMode="auto">
          <a:xfrm>
            <a:off x="285750" y="357188"/>
            <a:ext cx="7624763" cy="1108075"/>
          </a:xfrm>
          <a:prstGeom prst="rect">
            <a:avLst/>
          </a:prstGeom>
          <a:noFill/>
          <a:ln w="9525">
            <a:noFill/>
            <a:miter lim="800000"/>
            <a:headEnd/>
            <a:tailEnd/>
          </a:ln>
        </p:spPr>
        <p:txBody>
          <a:bodyPr wrap="none" anchor="ctr">
            <a:spAutoFit/>
          </a:bodyPr>
          <a:lstStyle/>
          <a:p>
            <a:r>
              <a:rPr lang="it-IT" sz="6600" b="1">
                <a:solidFill>
                  <a:srgbClr val="000000"/>
                </a:solidFill>
                <a:latin typeface="Tahoma" pitchFamily="34" charset="0"/>
                <a:ea typeface="Times New Roman" pitchFamily="18" charset="0"/>
                <a:cs typeface="Tahoma" pitchFamily="34" charset="0"/>
              </a:rPr>
              <a:t>non sono più solo</a:t>
            </a:r>
            <a:endParaRPr lang="it-IT" sz="6600">
              <a:solidFill>
                <a:srgbClr val="000000"/>
              </a:solidFill>
              <a:latin typeface="Calibri" pitchFamily="34" charset="0"/>
              <a:ea typeface="Times New Roman" pitchFamily="18" charset="0"/>
              <a:cs typeface="Tahoma" pitchFamily="34" charset="0"/>
            </a:endParaRPr>
          </a:p>
        </p:txBody>
      </p:sp>
      <p:sp>
        <p:nvSpPr>
          <p:cNvPr id="108548" name="Rectangle 4"/>
          <p:cNvSpPr>
            <a:spLocks noChangeArrowheads="1"/>
          </p:cNvSpPr>
          <p:nvPr/>
        </p:nvSpPr>
        <p:spPr bwMode="auto">
          <a:xfrm>
            <a:off x="733425" y="4929188"/>
            <a:ext cx="8299450" cy="1108075"/>
          </a:xfrm>
          <a:prstGeom prst="rect">
            <a:avLst/>
          </a:prstGeom>
          <a:noFill/>
          <a:ln w="9525">
            <a:noFill/>
            <a:miter lim="800000"/>
            <a:headEnd/>
            <a:tailEnd/>
          </a:ln>
        </p:spPr>
        <p:txBody>
          <a:bodyPr wrap="none" anchor="ctr">
            <a:spAutoFit/>
          </a:bodyPr>
          <a:lstStyle/>
          <a:p>
            <a:r>
              <a:rPr lang="it-IT" sz="6600" b="1">
                <a:solidFill>
                  <a:srgbClr val="000000"/>
                </a:solidFill>
                <a:latin typeface="Tahoma" pitchFamily="34" charset="0"/>
                <a:ea typeface="Times New Roman" pitchFamily="18" charset="0"/>
                <a:cs typeface="Tahoma" pitchFamily="34" charset="0"/>
              </a:rPr>
              <a:t>non sei più lontano</a:t>
            </a:r>
            <a:endParaRPr lang="it-IT" sz="6600">
              <a:solidFill>
                <a:srgbClr val="000000"/>
              </a:solidFill>
              <a:latin typeface="Calibri" pitchFamily="34" charset="0"/>
              <a:ea typeface="Times New Roman" pitchFamily="18"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mph" presetSubtype="0" fill="hold" nodeType="withEffect">
                                  <p:stCondLst>
                                    <p:cond delay="0"/>
                                  </p:stCondLst>
                                  <p:childTnLst>
                                    <p:animClr clrSpc="rgb" dir="cw">
                                      <p:cBhvr override="childStyle">
                                        <p:cTn id="6" dur="1900" fill="hold">
                                          <p:stCondLst>
                                            <p:cond delay="100"/>
                                          </p:stCondLst>
                                        </p:cTn>
                                        <p:tgtEl>
                                          <p:spTgt spid="119810"/>
                                        </p:tgtEl>
                                        <p:attrNameLst>
                                          <p:attrName>style.color</p:attrName>
                                        </p:attrNameLst>
                                      </p:cBhvr>
                                      <p:to>
                                        <a:schemeClr val="accent2"/>
                                      </p:to>
                                    </p:animClr>
                                    <p:animClr clrSpc="rgb" dir="cw">
                                      <p:cBhvr>
                                        <p:cTn id="7" dur="1900" fill="hold">
                                          <p:stCondLst>
                                            <p:cond delay="100"/>
                                          </p:stCondLst>
                                        </p:cTn>
                                        <p:tgtEl>
                                          <p:spTgt spid="119810"/>
                                        </p:tgtEl>
                                        <p:attrNameLst>
                                          <p:attrName>fillColor</p:attrName>
                                        </p:attrNameLst>
                                      </p:cBhvr>
                                      <p:to>
                                        <a:schemeClr val="accent2"/>
                                      </p:to>
                                    </p:animClr>
                                    <p:set>
                                      <p:cBhvr>
                                        <p:cTn id="8" dur="1900" fill="hold">
                                          <p:stCondLst>
                                            <p:cond delay="100"/>
                                          </p:stCondLst>
                                        </p:cTn>
                                        <p:tgtEl>
                                          <p:spTgt spid="119810"/>
                                        </p:tgtEl>
                                        <p:attrNameLst>
                                          <p:attrName>fill.type</p:attrName>
                                        </p:attrNameLst>
                                      </p:cBhvr>
                                      <p:to>
                                        <p:strVal val="solid"/>
                                      </p:to>
                                    </p:set>
                                    <p:set>
                                      <p:cBhvr>
                                        <p:cTn id="9" dur="1900" fill="hold">
                                          <p:stCondLst>
                                            <p:cond delay="100"/>
                                          </p:stCondLst>
                                        </p:cTn>
                                        <p:tgtEl>
                                          <p:spTgt spid="119810"/>
                                        </p:tgtEl>
                                        <p:attrNameLst>
                                          <p:attrName>fill.on</p:attrName>
                                        </p:attrNameLst>
                                      </p:cBhvr>
                                      <p:to>
                                        <p:strVal val="true"/>
                                      </p:to>
                                    </p:set>
                                    <p:animScale>
                                      <p:cBhvr>
                                        <p:cTn id="10" dur="200" fill="hold">
                                          <p:stCondLst>
                                            <p:cond delay="0"/>
                                          </p:stCondLst>
                                        </p:cTn>
                                        <p:tgtEl>
                                          <p:spTgt spid="119810"/>
                                        </p:tgtEl>
                                      </p:cBhvr>
                                      <p:from x="100000" y="100000"/>
                                      <p:to x="100000" y="5000"/>
                                    </p:animScale>
                                    <p:animScale>
                                      <p:cBhvr>
                                        <p:cTn id="11" dur="200" fill="hold">
                                          <p:stCondLst>
                                            <p:cond delay="200"/>
                                          </p:stCondLst>
                                        </p:cTn>
                                        <p:tgtEl>
                                          <p:spTgt spid="119810"/>
                                        </p:tgtEl>
                                      </p:cBhvr>
                                      <p:from x="100000" y="5000"/>
                                      <p:to x="120000" y="150000"/>
                                    </p:animScale>
                                    <p:animScale>
                                      <p:cBhvr>
                                        <p:cTn id="12" dur="600" fill="hold">
                                          <p:stCondLst>
                                            <p:cond delay="1400"/>
                                          </p:stCondLst>
                                        </p:cTn>
                                        <p:tgtEl>
                                          <p:spTgt spid="119810"/>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a14="http://schemas.microsoft.com/office/drawing/2010/main" xmlns="">
                  <a14:imgLayer r:embed="rId3">
                    <a14:imgEffect>
                      <a14:brightnessContrast bright="20000" contrast="-20000"/>
                    </a14:imgEffect>
                  </a14:imgLayer>
                </a14:imgProps>
              </a:ex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
          <p:cNvSpPr>
            <a:spLocks noChangeArrowheads="1"/>
          </p:cNvSpPr>
          <p:nvPr/>
        </p:nvSpPr>
        <p:spPr bwMode="auto">
          <a:xfrm>
            <a:off x="0" y="4919008"/>
            <a:ext cx="9144000" cy="1938992"/>
          </a:xfrm>
          <a:prstGeom prst="rect">
            <a:avLst/>
          </a:prstGeom>
          <a:solidFill>
            <a:srgbClr val="FFFFFF"/>
          </a:solidFill>
          <a:ln w="9525">
            <a:noFill/>
            <a:miter lim="800000"/>
            <a:headEnd/>
            <a:tailEnd/>
          </a:ln>
          <a:effectLst/>
        </p:spPr>
        <p:txBody>
          <a:bodyPr wrap="square" anchor="ctr">
            <a:spAutoFit/>
          </a:bodyPr>
          <a:lstStyle/>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Agnello di Dio,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che togli i peccati del mondo,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abbi pietà di noi.</a:t>
            </a:r>
            <a:endParaRPr lang="it-IT" sz="4000" b="1" dirty="0">
              <a:solidFill>
                <a:srgbClr val="FF0000"/>
              </a:solidFill>
              <a:effectLst>
                <a:outerShdw blurRad="38100" dist="38100" dir="2700000" algn="tl">
                  <a:srgbClr val="000000">
                    <a:alpha val="43137"/>
                  </a:srgbClr>
                </a:outerShdw>
              </a:effectLst>
              <a:latin typeface="Arial" pitchFamily="34" charset="0"/>
              <a:cs typeface="Arial" charset="0"/>
            </a:endParaRPr>
          </a:p>
        </p:txBody>
      </p:sp>
    </p:spTree>
    <p:extLst>
      <p:ext uri="{BB962C8B-B14F-4D97-AF65-F5344CB8AC3E}">
        <p14:creationId xmlns:p14="http://schemas.microsoft.com/office/powerpoint/2010/main" xmlns="" val="267295907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3ZUMUkrMqpJE3o3Zd7bhv4"/>
</p:tagLst>
</file>

<file path=ppt/tags/tag10.xml><?xml version="1.0" encoding="utf-8"?>
<p:tagLst xmlns:a="http://schemas.openxmlformats.org/drawingml/2006/main" xmlns:r="http://schemas.openxmlformats.org/officeDocument/2006/relationships" xmlns:p="http://schemas.openxmlformats.org/presentationml/2006/main">
  <p:tag name="DVSHAPEID" val="PqiwBCehvywWmT4aIglenm"/>
</p:tagLst>
</file>

<file path=ppt/tags/tag11.xml><?xml version="1.0" encoding="utf-8"?>
<p:tagLst xmlns:a="http://schemas.openxmlformats.org/drawingml/2006/main" xmlns:r="http://schemas.openxmlformats.org/officeDocument/2006/relationships" xmlns:p="http://schemas.openxmlformats.org/presentationml/2006/main">
  <p:tag name="DVSECTIONID" val="MW8tZIZDqyPpJHphGVKkE9"/>
</p:tagLst>
</file>

<file path=ppt/tags/tag12.xml><?xml version="1.0" encoding="utf-8"?>
<p:tagLst xmlns:a="http://schemas.openxmlformats.org/drawingml/2006/main" xmlns:r="http://schemas.openxmlformats.org/officeDocument/2006/relationships" xmlns:p="http://schemas.openxmlformats.org/presentationml/2006/main">
  <p:tag name="DVSHAPEID" val="eSxvVUKhBLOiw5J4FtOete"/>
</p:tagLst>
</file>

<file path=ppt/tags/tag13.xml><?xml version="1.0" encoding="utf-8"?>
<p:tagLst xmlns:a="http://schemas.openxmlformats.org/drawingml/2006/main" xmlns:r="http://schemas.openxmlformats.org/officeDocument/2006/relationships" xmlns:p="http://schemas.openxmlformats.org/presentationml/2006/main">
  <p:tag name="DVSECTIONID" val="zFVtCHRbpCnWyQuS6WZ7CY"/>
</p:tagLst>
</file>

<file path=ppt/tags/tag14.xml><?xml version="1.0" encoding="utf-8"?>
<p:tagLst xmlns:a="http://schemas.openxmlformats.org/drawingml/2006/main" xmlns:r="http://schemas.openxmlformats.org/officeDocument/2006/relationships" xmlns:p="http://schemas.openxmlformats.org/presentationml/2006/main">
  <p:tag name="DVSHAPEID" val="ttBl7nRYcAwtbqY5HkxdWK"/>
</p:tagLst>
</file>

<file path=ppt/tags/tag15.xml><?xml version="1.0" encoding="utf-8"?>
<p:tagLst xmlns:a="http://schemas.openxmlformats.org/drawingml/2006/main" xmlns:r="http://schemas.openxmlformats.org/officeDocument/2006/relationships" xmlns:p="http://schemas.openxmlformats.org/presentationml/2006/main">
  <p:tag name="DVSECTIONID" val="M1O3Ryvpl21Dnsxv6iMf9c"/>
</p:tagLst>
</file>

<file path=ppt/tags/tag16.xml><?xml version="1.0" encoding="utf-8"?>
<p:tagLst xmlns:a="http://schemas.openxmlformats.org/drawingml/2006/main" xmlns:r="http://schemas.openxmlformats.org/officeDocument/2006/relationships" xmlns:p="http://schemas.openxmlformats.org/presentationml/2006/main">
  <p:tag name="DVSHAPEID" val="74nYrDBSp8S0o4TzNmpDzd"/>
</p:tagLst>
</file>

<file path=ppt/tags/tag17.xml><?xml version="1.0" encoding="utf-8"?>
<p:tagLst xmlns:a="http://schemas.openxmlformats.org/drawingml/2006/main" xmlns:r="http://schemas.openxmlformats.org/officeDocument/2006/relationships" xmlns:p="http://schemas.openxmlformats.org/presentationml/2006/main">
  <p:tag name="DVSECTIONID" val="1M8zMNOOlxwASUFzPiFZhk"/>
</p:tagLst>
</file>

<file path=ppt/tags/tag18.xml><?xml version="1.0" encoding="utf-8"?>
<p:tagLst xmlns:a="http://schemas.openxmlformats.org/drawingml/2006/main" xmlns:r="http://schemas.openxmlformats.org/officeDocument/2006/relationships" xmlns:p="http://schemas.openxmlformats.org/presentationml/2006/main">
  <p:tag name="DVSHAPEID" val="M3Ti5zLuGfiImxX8Vdnjbn"/>
</p:tagLst>
</file>

<file path=ppt/tags/tag19.xml><?xml version="1.0" encoding="utf-8"?>
<p:tagLst xmlns:a="http://schemas.openxmlformats.org/drawingml/2006/main" xmlns:r="http://schemas.openxmlformats.org/officeDocument/2006/relationships" xmlns:p="http://schemas.openxmlformats.org/presentationml/2006/main">
  <p:tag name="DVSECTIONID" val="PFWW10Dw19D8ZoIKBrSo2f"/>
</p:tagLst>
</file>

<file path=ppt/tags/tag2.xml><?xml version="1.0" encoding="utf-8"?>
<p:tagLst xmlns:a="http://schemas.openxmlformats.org/drawingml/2006/main" xmlns:r="http://schemas.openxmlformats.org/officeDocument/2006/relationships" xmlns:p="http://schemas.openxmlformats.org/presentationml/2006/main">
  <p:tag name="DVSHAPEID" val="dIY1ET1KCkLZvZb5lTo6kb"/>
</p:tagLst>
</file>

<file path=ppt/tags/tag3.xml><?xml version="1.0" encoding="utf-8"?>
<p:tagLst xmlns:a="http://schemas.openxmlformats.org/drawingml/2006/main" xmlns:r="http://schemas.openxmlformats.org/officeDocument/2006/relationships" xmlns:p="http://schemas.openxmlformats.org/presentationml/2006/main">
  <p:tag name="DVSECTIONID" val="WsXTdtsC7ctIlQ4a6MX5RP"/>
</p:tagLst>
</file>

<file path=ppt/tags/tag4.xml><?xml version="1.0" encoding="utf-8"?>
<p:tagLst xmlns:a="http://schemas.openxmlformats.org/drawingml/2006/main" xmlns:r="http://schemas.openxmlformats.org/officeDocument/2006/relationships" xmlns:p="http://schemas.openxmlformats.org/presentationml/2006/main">
  <p:tag name="DVSHAPEID" val="Q0xuMJTM06N9sau5MlzloQ"/>
</p:tagLst>
</file>

<file path=ppt/tags/tag5.xml><?xml version="1.0" encoding="utf-8"?>
<p:tagLst xmlns:a="http://schemas.openxmlformats.org/drawingml/2006/main" xmlns:r="http://schemas.openxmlformats.org/officeDocument/2006/relationships" xmlns:p="http://schemas.openxmlformats.org/presentationml/2006/main">
  <p:tag name="DVSECTIONID" val="aBSPuKfmuH5Z3rO07YkOix"/>
</p:tagLst>
</file>

<file path=ppt/tags/tag6.xml><?xml version="1.0" encoding="utf-8"?>
<p:tagLst xmlns:a="http://schemas.openxmlformats.org/drawingml/2006/main" xmlns:r="http://schemas.openxmlformats.org/officeDocument/2006/relationships" xmlns:p="http://schemas.openxmlformats.org/presentationml/2006/main">
  <p:tag name="DVSHAPEID" val="AyfBbjwshTk1SXua6iQQjE"/>
</p:tagLst>
</file>

<file path=ppt/tags/tag7.xml><?xml version="1.0" encoding="utf-8"?>
<p:tagLst xmlns:a="http://schemas.openxmlformats.org/drawingml/2006/main" xmlns:r="http://schemas.openxmlformats.org/officeDocument/2006/relationships" xmlns:p="http://schemas.openxmlformats.org/presentationml/2006/main">
  <p:tag name="DVSECTIONID" val="bl3dU21ojpc6il1oYHnKIL"/>
</p:tagLst>
</file>

<file path=ppt/tags/tag8.xml><?xml version="1.0" encoding="utf-8"?>
<p:tagLst xmlns:a="http://schemas.openxmlformats.org/drawingml/2006/main" xmlns:r="http://schemas.openxmlformats.org/officeDocument/2006/relationships" xmlns:p="http://schemas.openxmlformats.org/presentationml/2006/main">
  <p:tag name="DVSHAPEID" val="clw1Bg63wYM0pYfbxzfyPT"/>
</p:tagLst>
</file>

<file path=ppt/tags/tag9.xml><?xml version="1.0" encoding="utf-8"?>
<p:tagLst xmlns:a="http://schemas.openxmlformats.org/drawingml/2006/main" xmlns:r="http://schemas.openxmlformats.org/officeDocument/2006/relationships" xmlns:p="http://schemas.openxmlformats.org/presentationml/2006/main">
  <p:tag name="DVSECTIONID" val="ClNDl5EYK3wCqxLhQcl5nG"/>
</p:tagLst>
</file>

<file path=ppt/theme/theme1.xml><?xml version="1.0" encoding="utf-8"?>
<a:theme xmlns:a="http://schemas.openxmlformats.org/drawingml/2006/main" name="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Solstizio">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5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5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44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44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6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8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7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1206</TotalTime>
  <Words>2310</Words>
  <Application>Microsoft Office PowerPoint</Application>
  <PresentationFormat>Presentazione su schermo (4:3)</PresentationFormat>
  <Paragraphs>444</Paragraphs>
  <Slides>151</Slides>
  <Notes>1</Notes>
  <HiddenSlides>0</HiddenSlides>
  <MMClips>0</MMClips>
  <ScaleCrop>false</ScaleCrop>
  <HeadingPairs>
    <vt:vector size="4" baseType="variant">
      <vt:variant>
        <vt:lpstr>Tema</vt:lpstr>
      </vt:variant>
      <vt:variant>
        <vt:i4>25</vt:i4>
      </vt:variant>
      <vt:variant>
        <vt:lpstr>Titoli diapositive</vt:lpstr>
      </vt:variant>
      <vt:variant>
        <vt:i4>151</vt:i4>
      </vt:variant>
    </vt:vector>
  </HeadingPairs>
  <TitlesOfParts>
    <vt:vector size="176" baseType="lpstr">
      <vt:lpstr>En blanco</vt:lpstr>
      <vt:lpstr>2_Struttura predefinita</vt:lpstr>
      <vt:lpstr>1_En blanco</vt:lpstr>
      <vt:lpstr>Tema di Office</vt:lpstr>
      <vt:lpstr>3_Struttura predefinita</vt:lpstr>
      <vt:lpstr>3_En blanco</vt:lpstr>
      <vt:lpstr>5_Tema di Office</vt:lpstr>
      <vt:lpstr>1_Tema di Office</vt:lpstr>
      <vt:lpstr>7_Tema di Office</vt:lpstr>
      <vt:lpstr>8_Tema di Office</vt:lpstr>
      <vt:lpstr>10_Tema di Office</vt:lpstr>
      <vt:lpstr>6_Tema di Office</vt:lpstr>
      <vt:lpstr>5_En blanco</vt:lpstr>
      <vt:lpstr>1_Struttura predefinita</vt:lpstr>
      <vt:lpstr>12_Tema di Office</vt:lpstr>
      <vt:lpstr>5_Struttura predefinita</vt:lpstr>
      <vt:lpstr>13_Tema di Office</vt:lpstr>
      <vt:lpstr>14_Tema di Office</vt:lpstr>
      <vt:lpstr>2_Tema di Office</vt:lpstr>
      <vt:lpstr>15_Tema di Office</vt:lpstr>
      <vt:lpstr>Struttura predefinita</vt:lpstr>
      <vt:lpstr>6_Struttura predefinita</vt:lpstr>
      <vt:lpstr>2_En blanco</vt:lpstr>
      <vt:lpstr>18_Tema di Office</vt:lpstr>
      <vt:lpstr>17_Tema di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lpstr>Diapositiva 109</vt:lpstr>
      <vt:lpstr>Diapositiva 110</vt:lpstr>
      <vt:lpstr>Diapositiva 111</vt:lpstr>
      <vt:lpstr>Diapositiva 112</vt:lpstr>
      <vt:lpstr>Diapositiva 113</vt:lpstr>
      <vt:lpstr>Diapositiva 114</vt:lpstr>
      <vt:lpstr>Diapositiva 115</vt:lpstr>
      <vt:lpstr>Diapositiva 116</vt:lpstr>
      <vt:lpstr>Diapositiva 117</vt:lpstr>
      <vt:lpstr>Diapositiva 118</vt:lpstr>
      <vt:lpstr>Diapositiva 119</vt:lpstr>
      <vt:lpstr>Diapositiva 120</vt:lpstr>
      <vt:lpstr>Diapositiva 121</vt:lpstr>
      <vt:lpstr>Diapositiva 122</vt:lpstr>
      <vt:lpstr>Diapositiva 123</vt:lpstr>
      <vt:lpstr>Diapositiva 124</vt:lpstr>
      <vt:lpstr>Diapositiva 125</vt:lpstr>
      <vt:lpstr>Diapositiva 126</vt:lpstr>
      <vt:lpstr>Diapositiva 127</vt:lpstr>
      <vt:lpstr>Diapositiva 128</vt:lpstr>
      <vt:lpstr>Diapositiva 129</vt:lpstr>
      <vt:lpstr>Diapositiva 130</vt:lpstr>
      <vt:lpstr>Diapositiva 131</vt:lpstr>
      <vt:lpstr>Diapositiva 132</vt:lpstr>
      <vt:lpstr>Diapositiva 133</vt:lpstr>
      <vt:lpstr>Diapositiva 134</vt:lpstr>
      <vt:lpstr>Diapositiva 135</vt:lpstr>
      <vt:lpstr>Diapositiva 136</vt:lpstr>
      <vt:lpstr>Diapositiva 137</vt:lpstr>
      <vt:lpstr>Diapositiva 138</vt:lpstr>
      <vt:lpstr>Diapositiva 139</vt:lpstr>
      <vt:lpstr>Diapositiva 140</vt:lpstr>
      <vt:lpstr>Diapositiva 141</vt:lpstr>
      <vt:lpstr>Diapositiva 142</vt:lpstr>
      <vt:lpstr>Diapositiva 143</vt:lpstr>
      <vt:lpstr>Diapositiva 144</vt:lpstr>
      <vt:lpstr>Diapositiva 145</vt:lpstr>
      <vt:lpstr>Diapositiva 146</vt:lpstr>
      <vt:lpstr>Diapositiva 147</vt:lpstr>
      <vt:lpstr>Diapositiva 148</vt:lpstr>
      <vt:lpstr>Diapositiva 149</vt:lpstr>
      <vt:lpstr>Diapositiva 150</vt:lpstr>
      <vt:lpstr>Diapositiva 151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JOAN RAMIREZ</dc:creator>
  <cp:lastModifiedBy>Oreste</cp:lastModifiedBy>
  <cp:revision>122</cp:revision>
  <dcterms:created xsi:type="dcterms:W3CDTF">2003-10-01T14:22:47Z</dcterms:created>
  <dcterms:modified xsi:type="dcterms:W3CDTF">2022-11-22T15:37:04Z</dcterms:modified>
</cp:coreProperties>
</file>